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17" r:id="rId3"/>
    <p:sldId id="323" r:id="rId4"/>
    <p:sldId id="322" r:id="rId5"/>
    <p:sldId id="313" r:id="rId6"/>
    <p:sldId id="330" r:id="rId7"/>
    <p:sldId id="332" r:id="rId8"/>
    <p:sldId id="333" r:id="rId9"/>
    <p:sldId id="334" r:id="rId10"/>
    <p:sldId id="335" r:id="rId11"/>
    <p:sldId id="318" r:id="rId12"/>
    <p:sldId id="337" r:id="rId13"/>
    <p:sldId id="343" r:id="rId14"/>
    <p:sldId id="345" r:id="rId15"/>
    <p:sldId id="346" r:id="rId16"/>
    <p:sldId id="344" r:id="rId17"/>
    <p:sldId id="347" r:id="rId18"/>
    <p:sldId id="348" r:id="rId19"/>
    <p:sldId id="349" r:id="rId20"/>
    <p:sldId id="339" r:id="rId21"/>
    <p:sldId id="340" r:id="rId22"/>
    <p:sldId id="341" r:id="rId23"/>
    <p:sldId id="342" r:id="rId24"/>
    <p:sldId id="350" r:id="rId25"/>
    <p:sldId id="371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54" r:id="rId45"/>
    <p:sldId id="353" r:id="rId46"/>
    <p:sldId id="355" r:id="rId47"/>
    <p:sldId id="368" r:id="rId48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5D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7312" autoAdjust="0"/>
  </p:normalViewPr>
  <p:slideViewPr>
    <p:cSldViewPr>
      <p:cViewPr>
        <p:scale>
          <a:sx n="80" d="100"/>
          <a:sy n="80" d="100"/>
        </p:scale>
        <p:origin x="-7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E6114-10DD-4D5D-B63E-85567790E86E}" type="doc">
      <dgm:prSet loTypeId="urn:microsoft.com/office/officeart/2005/8/layout/equation2" loCatId="process" qsTypeId="urn:microsoft.com/office/officeart/2005/8/quickstyle/simple1" qsCatId="simple" csTypeId="urn:microsoft.com/office/officeart/2005/8/colors/colorful2" csCatId="colorful" phldr="1"/>
      <dgm:spPr/>
    </dgm:pt>
    <dgm:pt modelId="{D4CAEF36-2F7D-477C-B998-FDAE9ECA0F5F}">
      <dgm:prSet phldrT="[Metin]" custT="1"/>
      <dgm:spPr/>
      <dgm:t>
        <a:bodyPr/>
        <a:lstStyle/>
        <a:p>
          <a:r>
            <a:rPr lang="tr-TR" sz="1200" b="1" dirty="0" smtClean="0"/>
            <a:t>TC</a:t>
          </a:r>
        </a:p>
        <a:p>
          <a:r>
            <a:rPr lang="tr-TR" sz="1200" b="1" dirty="0" smtClean="0"/>
            <a:t>BAŞBAKANLIK</a:t>
          </a:r>
        </a:p>
        <a:p>
          <a:r>
            <a:rPr lang="tr-TR" sz="1200" b="1" dirty="0" smtClean="0"/>
            <a:t>Özürlüler İdaresi Başkanlığı</a:t>
          </a:r>
          <a:endParaRPr lang="tr-TR" sz="1200" b="1" dirty="0"/>
        </a:p>
      </dgm:t>
    </dgm:pt>
    <dgm:pt modelId="{15F9411E-2786-4E72-BC41-DEF150D3DE95}" type="parTrans" cxnId="{265B6FC4-FF00-422F-A52B-B7F2034466EA}">
      <dgm:prSet/>
      <dgm:spPr/>
      <dgm:t>
        <a:bodyPr/>
        <a:lstStyle/>
        <a:p>
          <a:endParaRPr lang="tr-TR"/>
        </a:p>
      </dgm:t>
    </dgm:pt>
    <dgm:pt modelId="{81AB8391-8F85-4E07-B523-D0E794A5D67D}" type="sibTrans" cxnId="{265B6FC4-FF00-422F-A52B-B7F2034466EA}">
      <dgm:prSet/>
      <dgm:spPr/>
      <dgm:t>
        <a:bodyPr/>
        <a:lstStyle/>
        <a:p>
          <a:endParaRPr lang="tr-TR"/>
        </a:p>
      </dgm:t>
    </dgm:pt>
    <dgm:pt modelId="{9EC20D79-0E65-4596-85DF-DDB1AADD131B}">
      <dgm:prSet phldrT="[Metin]" custT="1"/>
      <dgm:spPr/>
      <dgm:t>
        <a:bodyPr/>
        <a:lstStyle/>
        <a:p>
          <a:pPr algn="l"/>
          <a:r>
            <a:rPr lang="tr-TR" sz="1200" b="1" dirty="0" smtClean="0"/>
            <a:t>                     TC</a:t>
          </a:r>
        </a:p>
        <a:p>
          <a:pPr algn="ctr"/>
          <a:r>
            <a:rPr lang="tr-TR" sz="1200" b="1" dirty="0" smtClean="0"/>
            <a:t>BAŞBAKANLIK</a:t>
          </a:r>
        </a:p>
        <a:p>
          <a:pPr algn="ctr"/>
          <a:r>
            <a:rPr lang="tr-TR" sz="1200" b="1" dirty="0" smtClean="0"/>
            <a:t>Sosyal Hizmetler ve Çocuk  Esirgeme Kurumu</a:t>
          </a:r>
          <a:endParaRPr lang="tr-TR" sz="1200" b="1" dirty="0"/>
        </a:p>
      </dgm:t>
    </dgm:pt>
    <dgm:pt modelId="{ED462FDF-06C8-46E7-9C45-CB8A49C6542F}" type="parTrans" cxnId="{94FD8EDE-3A5E-4774-877B-8E49B1D828A1}">
      <dgm:prSet/>
      <dgm:spPr/>
      <dgm:t>
        <a:bodyPr/>
        <a:lstStyle/>
        <a:p>
          <a:endParaRPr lang="tr-TR"/>
        </a:p>
      </dgm:t>
    </dgm:pt>
    <dgm:pt modelId="{101942F4-DC5E-439E-AA31-6E8B7FACD524}" type="sibTrans" cxnId="{94FD8EDE-3A5E-4774-877B-8E49B1D828A1}">
      <dgm:prSet/>
      <dgm:spPr/>
      <dgm:t>
        <a:bodyPr/>
        <a:lstStyle/>
        <a:p>
          <a:endParaRPr lang="tr-TR"/>
        </a:p>
      </dgm:t>
    </dgm:pt>
    <dgm:pt modelId="{4921BC6D-20E4-45E1-A010-433154E752D9}">
      <dgm:prSet phldrT="[Metin]"/>
      <dgm:spPr/>
      <dgm:t>
        <a:bodyPr/>
        <a:lstStyle/>
        <a:p>
          <a:r>
            <a:rPr lang="tr-TR" dirty="0" smtClean="0"/>
            <a:t>TC</a:t>
          </a:r>
        </a:p>
        <a:p>
          <a:r>
            <a:rPr lang="tr-TR" dirty="0" smtClean="0"/>
            <a:t>AİLE ve SOSYAL POLİTİKALAR BAKANLIĞI</a:t>
          </a:r>
        </a:p>
        <a:p>
          <a:r>
            <a:rPr lang="tr-TR" dirty="0" smtClean="0"/>
            <a:t>Özürlü ve Yaşlı Hizmetleri  Genel Müdürlüğü</a:t>
          </a:r>
          <a:endParaRPr lang="tr-TR" dirty="0"/>
        </a:p>
      </dgm:t>
    </dgm:pt>
    <dgm:pt modelId="{0B3EEF0F-86A9-4E82-A5DC-8B4435C80A59}" type="parTrans" cxnId="{97DE93DE-B460-4358-969F-026A236F9860}">
      <dgm:prSet/>
      <dgm:spPr/>
      <dgm:t>
        <a:bodyPr/>
        <a:lstStyle/>
        <a:p>
          <a:endParaRPr lang="tr-TR"/>
        </a:p>
      </dgm:t>
    </dgm:pt>
    <dgm:pt modelId="{39B6D7F2-AA84-4032-B491-4A869A3AEC00}" type="sibTrans" cxnId="{97DE93DE-B460-4358-969F-026A236F9860}">
      <dgm:prSet/>
      <dgm:spPr/>
      <dgm:t>
        <a:bodyPr/>
        <a:lstStyle/>
        <a:p>
          <a:endParaRPr lang="tr-TR"/>
        </a:p>
      </dgm:t>
    </dgm:pt>
    <dgm:pt modelId="{B7D7E305-A1DE-42F4-A446-882C1F631831}">
      <dgm:prSet phldrT="[Metin]" custT="1"/>
      <dgm:spPr/>
      <dgm:t>
        <a:bodyPr/>
        <a:lstStyle/>
        <a:p>
          <a:pPr algn="ctr"/>
          <a:r>
            <a:rPr lang="tr-TR" sz="1200" dirty="0" smtClean="0"/>
            <a:t>Yaşlı Bakım</a:t>
          </a:r>
          <a:endParaRPr lang="tr-TR" sz="1200" dirty="0"/>
        </a:p>
      </dgm:t>
    </dgm:pt>
    <dgm:pt modelId="{EB4A9866-0141-4132-90F1-669139B065FE}" type="parTrans" cxnId="{CB4B3A15-5032-4D87-814E-A4017D8C523E}">
      <dgm:prSet/>
      <dgm:spPr/>
      <dgm:t>
        <a:bodyPr/>
        <a:lstStyle/>
        <a:p>
          <a:endParaRPr lang="tr-TR"/>
        </a:p>
      </dgm:t>
    </dgm:pt>
    <dgm:pt modelId="{646D859E-6A10-4BCD-8B5B-B3E5540DDE62}" type="sibTrans" cxnId="{CB4B3A15-5032-4D87-814E-A4017D8C523E}">
      <dgm:prSet/>
      <dgm:spPr/>
      <dgm:t>
        <a:bodyPr/>
        <a:lstStyle/>
        <a:p>
          <a:endParaRPr lang="tr-TR"/>
        </a:p>
      </dgm:t>
    </dgm:pt>
    <dgm:pt modelId="{D96068B0-2208-444B-98FE-C408ECA806D0}">
      <dgm:prSet phldrT="[Metin]" custT="1"/>
      <dgm:spPr/>
      <dgm:t>
        <a:bodyPr/>
        <a:lstStyle/>
        <a:p>
          <a:pPr algn="ctr"/>
          <a:r>
            <a:rPr lang="tr-TR" sz="1200" dirty="0" smtClean="0"/>
            <a:t>Özürlü Bakım</a:t>
          </a:r>
          <a:endParaRPr lang="tr-TR" sz="1200" dirty="0"/>
        </a:p>
      </dgm:t>
    </dgm:pt>
    <dgm:pt modelId="{9E69F6C3-95A0-4ADA-915B-E01295B3F663}" type="parTrans" cxnId="{13AE61FC-D1A0-48CE-A095-260FD9B2AFC4}">
      <dgm:prSet/>
      <dgm:spPr/>
      <dgm:t>
        <a:bodyPr/>
        <a:lstStyle/>
        <a:p>
          <a:endParaRPr lang="tr-TR"/>
        </a:p>
      </dgm:t>
    </dgm:pt>
    <dgm:pt modelId="{D9770DE9-3289-4264-BADE-752F94B8417C}" type="sibTrans" cxnId="{13AE61FC-D1A0-48CE-A095-260FD9B2AFC4}">
      <dgm:prSet/>
      <dgm:spPr/>
      <dgm:t>
        <a:bodyPr/>
        <a:lstStyle/>
        <a:p>
          <a:endParaRPr lang="tr-TR"/>
        </a:p>
      </dgm:t>
    </dgm:pt>
    <dgm:pt modelId="{A687C168-9BA2-45DF-A7BD-52C1B6818031}">
      <dgm:prSet phldrT="[Metin]" custT="1"/>
      <dgm:spPr/>
      <dgm:t>
        <a:bodyPr/>
        <a:lstStyle/>
        <a:p>
          <a:pPr algn="ctr"/>
          <a:r>
            <a:rPr lang="tr-TR" sz="1200" dirty="0" smtClean="0"/>
            <a:t>Evde Bakım Aylığı</a:t>
          </a:r>
          <a:endParaRPr lang="tr-TR" sz="1200" dirty="0"/>
        </a:p>
      </dgm:t>
    </dgm:pt>
    <dgm:pt modelId="{D7A5D834-64D3-4CC0-AE17-189693B41203}" type="parTrans" cxnId="{97410468-DC7A-4CA9-A65B-57B5EB1E8A22}">
      <dgm:prSet/>
      <dgm:spPr/>
      <dgm:t>
        <a:bodyPr/>
        <a:lstStyle/>
        <a:p>
          <a:endParaRPr lang="tr-TR"/>
        </a:p>
      </dgm:t>
    </dgm:pt>
    <dgm:pt modelId="{58C0C438-73CB-45C1-9DA3-B33A74E49D0A}" type="sibTrans" cxnId="{97410468-DC7A-4CA9-A65B-57B5EB1E8A22}">
      <dgm:prSet/>
      <dgm:spPr/>
      <dgm:t>
        <a:bodyPr/>
        <a:lstStyle/>
        <a:p>
          <a:endParaRPr lang="tr-TR"/>
        </a:p>
      </dgm:t>
    </dgm:pt>
    <dgm:pt modelId="{50E0A049-CEE6-4992-83F0-94F37251BF75}" type="pres">
      <dgm:prSet presAssocID="{051E6114-10DD-4D5D-B63E-85567790E86E}" presName="Name0" presStyleCnt="0">
        <dgm:presLayoutVars>
          <dgm:dir/>
          <dgm:resizeHandles val="exact"/>
        </dgm:presLayoutVars>
      </dgm:prSet>
      <dgm:spPr/>
    </dgm:pt>
    <dgm:pt modelId="{0BE7EFAC-1EDC-4B06-9F57-B417005AD7AC}" type="pres">
      <dgm:prSet presAssocID="{051E6114-10DD-4D5D-B63E-85567790E86E}" presName="vNodes" presStyleCnt="0"/>
      <dgm:spPr/>
    </dgm:pt>
    <dgm:pt modelId="{DD0FADC7-6EF0-4955-916B-695380EF9E35}" type="pres">
      <dgm:prSet presAssocID="{D4CAEF36-2F7D-477C-B998-FDAE9ECA0F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25B95A-2CEB-4C16-99CD-04B19E572295}" type="pres">
      <dgm:prSet presAssocID="{81AB8391-8F85-4E07-B523-D0E794A5D67D}" presName="spacerT" presStyleCnt="0"/>
      <dgm:spPr/>
    </dgm:pt>
    <dgm:pt modelId="{6E71E741-99EB-4AF9-81F6-DAB8A6DE3268}" type="pres">
      <dgm:prSet presAssocID="{81AB8391-8F85-4E07-B523-D0E794A5D67D}" presName="sibTrans" presStyleLbl="sibTrans2D1" presStyleIdx="0" presStyleCnt="2"/>
      <dgm:spPr/>
      <dgm:t>
        <a:bodyPr/>
        <a:lstStyle/>
        <a:p>
          <a:endParaRPr lang="tr-TR"/>
        </a:p>
      </dgm:t>
    </dgm:pt>
    <dgm:pt modelId="{DE8F93AD-3B1F-46B0-BF38-F19227A96C1E}" type="pres">
      <dgm:prSet presAssocID="{81AB8391-8F85-4E07-B523-D0E794A5D67D}" presName="spacerB" presStyleCnt="0"/>
      <dgm:spPr/>
    </dgm:pt>
    <dgm:pt modelId="{072DC644-E693-4CC8-954B-D8FB361E18C0}" type="pres">
      <dgm:prSet presAssocID="{9EC20D79-0E65-4596-85DF-DDB1AADD131B}" presName="node" presStyleLbl="node1" presStyleIdx="1" presStyleCnt="3" custScaleX="163956" custScaleY="1329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B8BF68-11B0-4BDA-8C9B-EE08FF6A7F21}" type="pres">
      <dgm:prSet presAssocID="{051E6114-10DD-4D5D-B63E-85567790E86E}" presName="sibTransLast" presStyleLbl="sibTrans2D1" presStyleIdx="1" presStyleCnt="2"/>
      <dgm:spPr/>
      <dgm:t>
        <a:bodyPr/>
        <a:lstStyle/>
        <a:p>
          <a:endParaRPr lang="tr-TR"/>
        </a:p>
      </dgm:t>
    </dgm:pt>
    <dgm:pt modelId="{941EA664-E78E-4166-B0DB-F75BA6F18C4A}" type="pres">
      <dgm:prSet presAssocID="{051E6114-10DD-4D5D-B63E-85567790E86E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3B76561A-10AC-4D50-AFFC-B7C168C4E81B}" type="pres">
      <dgm:prSet presAssocID="{051E6114-10DD-4D5D-B63E-85567790E86E}" presName="lastNode" presStyleLbl="node1" presStyleIdx="2" presStyleCnt="3" custLinFactNeighborX="-31397" custLinFactNeighborY="-48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4FD8EDE-3A5E-4774-877B-8E49B1D828A1}" srcId="{051E6114-10DD-4D5D-B63E-85567790E86E}" destId="{9EC20D79-0E65-4596-85DF-DDB1AADD131B}" srcOrd="1" destOrd="0" parTransId="{ED462FDF-06C8-46E7-9C45-CB8A49C6542F}" sibTransId="{101942F4-DC5E-439E-AA31-6E8B7FACD524}"/>
    <dgm:cxn modelId="{5D1FDFFD-1EBF-4DCE-9A83-143914B4A672}" type="presOf" srcId="{9EC20D79-0E65-4596-85DF-DDB1AADD131B}" destId="{072DC644-E693-4CC8-954B-D8FB361E18C0}" srcOrd="0" destOrd="0" presId="urn:microsoft.com/office/officeart/2005/8/layout/equation2"/>
    <dgm:cxn modelId="{076B7B92-2E1C-40CB-806B-7435890BE207}" type="presOf" srcId="{81AB8391-8F85-4E07-B523-D0E794A5D67D}" destId="{6E71E741-99EB-4AF9-81F6-DAB8A6DE3268}" srcOrd="0" destOrd="0" presId="urn:microsoft.com/office/officeart/2005/8/layout/equation2"/>
    <dgm:cxn modelId="{FD0B99E3-C8AC-47AD-B488-BEE35A3B2CA5}" type="presOf" srcId="{B7D7E305-A1DE-42F4-A446-882C1F631831}" destId="{072DC644-E693-4CC8-954B-D8FB361E18C0}" srcOrd="0" destOrd="2" presId="urn:microsoft.com/office/officeart/2005/8/layout/equation2"/>
    <dgm:cxn modelId="{59F0C075-4127-4C5B-9AA7-E9DB4A21E75A}" type="presOf" srcId="{4921BC6D-20E4-45E1-A010-433154E752D9}" destId="{3B76561A-10AC-4D50-AFFC-B7C168C4E81B}" srcOrd="0" destOrd="0" presId="urn:microsoft.com/office/officeart/2005/8/layout/equation2"/>
    <dgm:cxn modelId="{265B6FC4-FF00-422F-A52B-B7F2034466EA}" srcId="{051E6114-10DD-4D5D-B63E-85567790E86E}" destId="{D4CAEF36-2F7D-477C-B998-FDAE9ECA0F5F}" srcOrd="0" destOrd="0" parTransId="{15F9411E-2786-4E72-BC41-DEF150D3DE95}" sibTransId="{81AB8391-8F85-4E07-B523-D0E794A5D67D}"/>
    <dgm:cxn modelId="{97DE93DE-B460-4358-969F-026A236F9860}" srcId="{051E6114-10DD-4D5D-B63E-85567790E86E}" destId="{4921BC6D-20E4-45E1-A010-433154E752D9}" srcOrd="2" destOrd="0" parTransId="{0B3EEF0F-86A9-4E82-A5DC-8B4435C80A59}" sibTransId="{39B6D7F2-AA84-4032-B491-4A869A3AEC00}"/>
    <dgm:cxn modelId="{2BA7EB5C-3B4A-40DD-9A26-A064BF4AE5F9}" type="presOf" srcId="{D96068B0-2208-444B-98FE-C408ECA806D0}" destId="{072DC644-E693-4CC8-954B-D8FB361E18C0}" srcOrd="0" destOrd="1" presId="urn:microsoft.com/office/officeart/2005/8/layout/equation2"/>
    <dgm:cxn modelId="{97410468-DC7A-4CA9-A65B-57B5EB1E8A22}" srcId="{9EC20D79-0E65-4596-85DF-DDB1AADD131B}" destId="{A687C168-9BA2-45DF-A7BD-52C1B6818031}" srcOrd="2" destOrd="0" parTransId="{D7A5D834-64D3-4CC0-AE17-189693B41203}" sibTransId="{58C0C438-73CB-45C1-9DA3-B33A74E49D0A}"/>
    <dgm:cxn modelId="{7A36BB6B-C05C-4221-9CA7-C4641F673304}" type="presOf" srcId="{051E6114-10DD-4D5D-B63E-85567790E86E}" destId="{50E0A049-CEE6-4992-83F0-94F37251BF75}" srcOrd="0" destOrd="0" presId="urn:microsoft.com/office/officeart/2005/8/layout/equation2"/>
    <dgm:cxn modelId="{CCCF10DA-F369-4DB8-A74C-8B4E13CC9058}" type="presOf" srcId="{101942F4-DC5E-439E-AA31-6E8B7FACD524}" destId="{77B8BF68-11B0-4BDA-8C9B-EE08FF6A7F21}" srcOrd="0" destOrd="0" presId="urn:microsoft.com/office/officeart/2005/8/layout/equation2"/>
    <dgm:cxn modelId="{401548AE-BD91-475F-8383-DC12A1B05007}" type="presOf" srcId="{A687C168-9BA2-45DF-A7BD-52C1B6818031}" destId="{072DC644-E693-4CC8-954B-D8FB361E18C0}" srcOrd="0" destOrd="3" presId="urn:microsoft.com/office/officeart/2005/8/layout/equation2"/>
    <dgm:cxn modelId="{13AE61FC-D1A0-48CE-A095-260FD9B2AFC4}" srcId="{9EC20D79-0E65-4596-85DF-DDB1AADD131B}" destId="{D96068B0-2208-444B-98FE-C408ECA806D0}" srcOrd="0" destOrd="0" parTransId="{9E69F6C3-95A0-4ADA-915B-E01295B3F663}" sibTransId="{D9770DE9-3289-4264-BADE-752F94B8417C}"/>
    <dgm:cxn modelId="{7F24AF85-573A-455A-BB35-FEA9A6923688}" type="presOf" srcId="{101942F4-DC5E-439E-AA31-6E8B7FACD524}" destId="{941EA664-E78E-4166-B0DB-F75BA6F18C4A}" srcOrd="1" destOrd="0" presId="urn:microsoft.com/office/officeart/2005/8/layout/equation2"/>
    <dgm:cxn modelId="{CB4B3A15-5032-4D87-814E-A4017D8C523E}" srcId="{9EC20D79-0E65-4596-85DF-DDB1AADD131B}" destId="{B7D7E305-A1DE-42F4-A446-882C1F631831}" srcOrd="1" destOrd="0" parTransId="{EB4A9866-0141-4132-90F1-669139B065FE}" sibTransId="{646D859E-6A10-4BCD-8B5B-B3E5540DDE62}"/>
    <dgm:cxn modelId="{505A1864-0432-402D-9BD4-100AE961D7FC}" type="presOf" srcId="{D4CAEF36-2F7D-477C-B998-FDAE9ECA0F5F}" destId="{DD0FADC7-6EF0-4955-916B-695380EF9E35}" srcOrd="0" destOrd="0" presId="urn:microsoft.com/office/officeart/2005/8/layout/equation2"/>
    <dgm:cxn modelId="{C9F59091-290C-4715-9554-486A890550CA}" type="presParOf" srcId="{50E0A049-CEE6-4992-83F0-94F37251BF75}" destId="{0BE7EFAC-1EDC-4B06-9F57-B417005AD7AC}" srcOrd="0" destOrd="0" presId="urn:microsoft.com/office/officeart/2005/8/layout/equation2"/>
    <dgm:cxn modelId="{47D364F1-45C5-4C43-BCDD-7ABBE9FA5D63}" type="presParOf" srcId="{0BE7EFAC-1EDC-4B06-9F57-B417005AD7AC}" destId="{DD0FADC7-6EF0-4955-916B-695380EF9E35}" srcOrd="0" destOrd="0" presId="urn:microsoft.com/office/officeart/2005/8/layout/equation2"/>
    <dgm:cxn modelId="{633E38AA-D872-458D-A939-4A63CDB6BEE8}" type="presParOf" srcId="{0BE7EFAC-1EDC-4B06-9F57-B417005AD7AC}" destId="{2625B95A-2CEB-4C16-99CD-04B19E572295}" srcOrd="1" destOrd="0" presId="urn:microsoft.com/office/officeart/2005/8/layout/equation2"/>
    <dgm:cxn modelId="{92922F82-7C87-4438-9E2E-EBBF760AE8F8}" type="presParOf" srcId="{0BE7EFAC-1EDC-4B06-9F57-B417005AD7AC}" destId="{6E71E741-99EB-4AF9-81F6-DAB8A6DE3268}" srcOrd="2" destOrd="0" presId="urn:microsoft.com/office/officeart/2005/8/layout/equation2"/>
    <dgm:cxn modelId="{593BF702-8DF0-413A-A3FA-B2C3C6B20600}" type="presParOf" srcId="{0BE7EFAC-1EDC-4B06-9F57-B417005AD7AC}" destId="{DE8F93AD-3B1F-46B0-BF38-F19227A96C1E}" srcOrd="3" destOrd="0" presId="urn:microsoft.com/office/officeart/2005/8/layout/equation2"/>
    <dgm:cxn modelId="{6CEF9AFC-FF77-4B2E-9C7A-8E5D14A52CFC}" type="presParOf" srcId="{0BE7EFAC-1EDC-4B06-9F57-B417005AD7AC}" destId="{072DC644-E693-4CC8-954B-D8FB361E18C0}" srcOrd="4" destOrd="0" presId="urn:microsoft.com/office/officeart/2005/8/layout/equation2"/>
    <dgm:cxn modelId="{AFAF991D-792A-48E9-823A-3C972AF28EAD}" type="presParOf" srcId="{50E0A049-CEE6-4992-83F0-94F37251BF75}" destId="{77B8BF68-11B0-4BDA-8C9B-EE08FF6A7F21}" srcOrd="1" destOrd="0" presId="urn:microsoft.com/office/officeart/2005/8/layout/equation2"/>
    <dgm:cxn modelId="{20C2E712-DAC9-49C6-A481-06E322F18EF0}" type="presParOf" srcId="{77B8BF68-11B0-4BDA-8C9B-EE08FF6A7F21}" destId="{941EA664-E78E-4166-B0DB-F75BA6F18C4A}" srcOrd="0" destOrd="0" presId="urn:microsoft.com/office/officeart/2005/8/layout/equation2"/>
    <dgm:cxn modelId="{C736BFA9-5E18-413F-8B76-4D9D3633D521}" type="presParOf" srcId="{50E0A049-CEE6-4992-83F0-94F37251BF75}" destId="{3B76561A-10AC-4D50-AFFC-B7C168C4E81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Özürlü Bakımı</a:t>
          </a:r>
          <a:endParaRPr lang="tr-TR" sz="1800" b="1" dirty="0">
            <a:solidFill>
              <a:schemeClr val="bg2"/>
            </a:solidFill>
          </a:endParaRPr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pPr algn="ctr"/>
          <a:endParaRPr lang="tr-TR" sz="1800">
            <a:solidFill>
              <a:schemeClr val="bg2"/>
            </a:solidFill>
          </a:endParaRPr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pPr algn="ctr"/>
          <a:endParaRPr lang="tr-TR" sz="1800">
            <a:solidFill>
              <a:schemeClr val="bg2"/>
            </a:solidFill>
          </a:endParaRPr>
        </a:p>
      </dgm:t>
    </dgm:pt>
    <dgm:pt modelId="{213582C1-24B5-4242-98E5-95C2FF9BA942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Bakım Desteği	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F99837-B8F6-4B71-A185-EE6928C3E051}" type="parTrans" cxnId="{C0B9873F-843E-48EA-9DFF-0B209B6301F5}">
      <dgm:prSet/>
      <dgm:spPr/>
      <dgm:t>
        <a:bodyPr/>
        <a:lstStyle/>
        <a:p>
          <a:endParaRPr lang="tr-TR"/>
        </a:p>
      </dgm:t>
    </dgm:pt>
    <dgm:pt modelId="{350FB572-6230-4A52-8344-FE705F8103F8}" type="sibTrans" cxnId="{C0B9873F-843E-48EA-9DFF-0B209B6301F5}">
      <dgm:prSet/>
      <dgm:spPr/>
      <dgm:t>
        <a:bodyPr/>
        <a:lstStyle/>
        <a:p>
          <a:endParaRPr lang="tr-TR"/>
        </a:p>
      </dgm:t>
    </dgm:pt>
    <dgm:pt modelId="{259ED815-46EA-4FAF-BABF-3EA40BCE1056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Özel Kurumda Bakım Desteği</a:t>
          </a:r>
        </a:p>
      </dgm:t>
    </dgm:pt>
    <dgm:pt modelId="{29464E3D-BAB0-4D37-8BCD-096AA323D6D0}" type="parTrans" cxnId="{B4DF425D-3E4A-4462-84BB-B41C2EB8F431}">
      <dgm:prSet/>
      <dgm:spPr/>
      <dgm:t>
        <a:bodyPr/>
        <a:lstStyle/>
        <a:p>
          <a:endParaRPr lang="tr-TR"/>
        </a:p>
      </dgm:t>
    </dgm:pt>
    <dgm:pt modelId="{CE154098-02A2-4D9F-9F2F-0460287FF081}" type="sibTrans" cxnId="{B4DF425D-3E4A-4462-84BB-B41C2EB8F431}">
      <dgm:prSet/>
      <dgm:spPr/>
      <dgm:t>
        <a:bodyPr/>
        <a:lstStyle/>
        <a:p>
          <a:endParaRPr lang="tr-TR"/>
        </a:p>
      </dgm:t>
    </dgm:pt>
    <dgm:pt modelId="{385CEF82-0C0A-460D-B7C8-8EF109FF2C48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Yatılı Hizmetler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48894B-A8C1-42D7-AF1A-C30BC97F3EA5}" type="parTrans" cxnId="{E94AC440-22D6-4DEF-B446-08CB7D2BD1DF}">
      <dgm:prSet/>
      <dgm:spPr/>
      <dgm:t>
        <a:bodyPr/>
        <a:lstStyle/>
        <a:p>
          <a:endParaRPr lang="tr-TR"/>
        </a:p>
      </dgm:t>
    </dgm:pt>
    <dgm:pt modelId="{0432D640-C248-4828-A348-5E3EC46B16CD}" type="sibTrans" cxnId="{E94AC440-22D6-4DEF-B446-08CB7D2BD1DF}">
      <dgm:prSet/>
      <dgm:spPr/>
      <dgm:t>
        <a:bodyPr/>
        <a:lstStyle/>
        <a:p>
          <a:endParaRPr lang="tr-TR"/>
        </a:p>
      </dgm:t>
    </dgm:pt>
    <dgm:pt modelId="{E6E70D17-1C7D-4C7B-9892-ABC29CB2C2F3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Standartları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E5BE9-967E-4593-8CB2-F486BB9DB88D}" type="parTrans" cxnId="{8BDFCD46-86AA-4A61-9D39-676106756CFB}">
      <dgm:prSet/>
      <dgm:spPr/>
      <dgm:t>
        <a:bodyPr/>
        <a:lstStyle/>
        <a:p>
          <a:endParaRPr lang="tr-TR"/>
        </a:p>
      </dgm:t>
    </dgm:pt>
    <dgm:pt modelId="{8E19B053-8352-4EBB-B251-D6D23E75A547}" type="sibTrans" cxnId="{8BDFCD46-86AA-4A61-9D39-676106756CFB}">
      <dgm:prSet/>
      <dgm:spPr/>
      <dgm:t>
        <a:bodyPr/>
        <a:lstStyle/>
        <a:p>
          <a:endParaRPr lang="tr-TR"/>
        </a:p>
      </dgm:t>
    </dgm:pt>
    <dgm:pt modelId="{4497D6E8-9164-4520-B86D-430EDAA96655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Yaşlı Bakımı</a:t>
          </a:r>
          <a:endParaRPr lang="tr-TR" sz="1800" b="1" dirty="0">
            <a:solidFill>
              <a:schemeClr val="bg2"/>
            </a:solidFill>
          </a:endParaRPr>
        </a:p>
      </dgm:t>
    </dgm:pt>
    <dgm:pt modelId="{B6CB8397-EB1F-4CA9-A61E-9A783EA1D807}" type="parTrans" cxnId="{B557A2B5-57AF-4BC0-AAB2-304C81162646}">
      <dgm:prSet/>
      <dgm:spPr/>
    </dgm:pt>
    <dgm:pt modelId="{EE3DD383-6D64-4722-B3FA-23CB5F9E0FDE}" type="sibTrans" cxnId="{B557A2B5-57AF-4BC0-AAB2-304C81162646}">
      <dgm:prSet/>
      <dgm:spPr/>
    </dgm:pt>
    <dgm:pt modelId="{5D0B9679-F27B-48AD-B479-FD1EBA4FECCD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Gündüzlü Hizmetler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4EEB18-DA67-47C9-984D-9689A56EAF19}" type="parTrans" cxnId="{21B79AB4-C15D-4C96-A8FB-6512748454DF}">
      <dgm:prSet/>
      <dgm:spPr/>
    </dgm:pt>
    <dgm:pt modelId="{19F3CDE7-0DA4-497B-ADB7-8E70177811EE}" type="sibTrans" cxnId="{21B79AB4-C15D-4C96-A8FB-6512748454DF}">
      <dgm:prSet/>
      <dgm:spPr/>
    </dgm:pt>
    <dgm:pt modelId="{E7218C4B-3435-4111-86C7-6AD74EBCE3F1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Modeli Geliştirme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2D002-3DF3-4AE4-A02B-C1A6C41C6579}" type="parTrans" cxnId="{B26F1A00-42F4-4178-BFC1-3731F7852587}">
      <dgm:prSet/>
      <dgm:spPr/>
    </dgm:pt>
    <dgm:pt modelId="{870F7AF4-AC02-45B1-9DCA-0160592DE1F5}" type="sibTrans" cxnId="{B26F1A00-42F4-4178-BFC1-3731F7852587}">
      <dgm:prSet/>
      <dgm:spPr/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FBF7963F-02D6-43D0-93F4-FC2FD57DC1A1}" type="pres">
      <dgm:prSet presAssocID="{4497D6E8-9164-4520-B86D-430EDAA96655}" presName="linNode" presStyleCnt="0"/>
      <dgm:spPr/>
    </dgm:pt>
    <dgm:pt modelId="{FFE27FEF-C78B-4383-8E20-714BBE75BAC3}" type="pres">
      <dgm:prSet presAssocID="{4497D6E8-9164-4520-B86D-430EDAA96655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8CA6C0-2BD1-4180-9F7E-1202F3D95052}" type="pres">
      <dgm:prSet presAssocID="{EE3DD383-6D64-4722-B3FA-23CB5F9E0FDE}" presName="sp" presStyleCnt="0"/>
      <dgm:spPr/>
    </dgm:pt>
    <dgm:pt modelId="{CC88B90C-A3CE-4128-9299-FDFF46BC2272}" type="pres">
      <dgm:prSet presAssocID="{213582C1-24B5-4242-98E5-95C2FF9BA942}" presName="linNode" presStyleCnt="0"/>
      <dgm:spPr/>
    </dgm:pt>
    <dgm:pt modelId="{CB927245-EFB2-43B1-A984-007CF053BC47}" type="pres">
      <dgm:prSet presAssocID="{213582C1-24B5-4242-98E5-95C2FF9BA942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31423-A9C0-4F8D-A475-D7EAC1F4890A}" type="pres">
      <dgm:prSet presAssocID="{350FB572-6230-4A52-8344-FE705F8103F8}" presName="sp" presStyleCnt="0"/>
      <dgm:spPr/>
    </dgm:pt>
    <dgm:pt modelId="{9D74BBCF-423E-4FF6-86CD-0DB07ABE4A2D}" type="pres">
      <dgm:prSet presAssocID="{5D0B9679-F27B-48AD-B479-FD1EBA4FECCD}" presName="linNode" presStyleCnt="0"/>
      <dgm:spPr/>
    </dgm:pt>
    <dgm:pt modelId="{A2AE28FE-E201-43FE-8F3E-4F7765CF5694}" type="pres">
      <dgm:prSet presAssocID="{5D0B9679-F27B-48AD-B479-FD1EBA4FECCD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49F46D-9B3A-44CB-AD29-C89E23A93D7D}" type="pres">
      <dgm:prSet presAssocID="{19F3CDE7-0DA4-497B-ADB7-8E70177811EE}" presName="sp" presStyleCnt="0"/>
      <dgm:spPr/>
    </dgm:pt>
    <dgm:pt modelId="{3851A49F-E7DC-4415-B5C0-CB4A54A44F05}" type="pres">
      <dgm:prSet presAssocID="{259ED815-46EA-4FAF-BABF-3EA40BCE1056}" presName="linNode" presStyleCnt="0"/>
      <dgm:spPr/>
    </dgm:pt>
    <dgm:pt modelId="{A3E2422D-ACE1-41C5-B8C7-DF57F9374CAB}" type="pres">
      <dgm:prSet presAssocID="{259ED815-46EA-4FAF-BABF-3EA40BCE1056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AE4194-F8BB-4D82-A0D8-57AC9436C881}" type="pres">
      <dgm:prSet presAssocID="{CE154098-02A2-4D9F-9F2F-0460287FF081}" presName="sp" presStyleCnt="0"/>
      <dgm:spPr/>
    </dgm:pt>
    <dgm:pt modelId="{F5F73BE7-5147-47D4-A020-45563E30B298}" type="pres">
      <dgm:prSet presAssocID="{385CEF82-0C0A-460D-B7C8-8EF109FF2C48}" presName="linNode" presStyleCnt="0"/>
      <dgm:spPr/>
    </dgm:pt>
    <dgm:pt modelId="{D43979F1-90FF-42C5-83C9-C72DF6B28C0E}" type="pres">
      <dgm:prSet presAssocID="{385CEF82-0C0A-460D-B7C8-8EF109FF2C48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E4AACF-CF3A-40E8-92CD-D879C05C5EAB}" type="pres">
      <dgm:prSet presAssocID="{0432D640-C248-4828-A348-5E3EC46B16CD}" presName="sp" presStyleCnt="0"/>
      <dgm:spPr/>
    </dgm:pt>
    <dgm:pt modelId="{1D6BF13D-6307-4532-9656-E1B81D1C170E}" type="pres">
      <dgm:prSet presAssocID="{E7218C4B-3435-4111-86C7-6AD74EBCE3F1}" presName="linNode" presStyleCnt="0"/>
      <dgm:spPr/>
    </dgm:pt>
    <dgm:pt modelId="{B95F5AB0-E1AA-4426-A412-7D54520A5581}" type="pres">
      <dgm:prSet presAssocID="{E7218C4B-3435-4111-86C7-6AD74EBCE3F1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29AF19-12E3-4B3B-A336-F811885CA04A}" type="pres">
      <dgm:prSet presAssocID="{870F7AF4-AC02-45B1-9DCA-0160592DE1F5}" presName="sp" presStyleCnt="0"/>
      <dgm:spPr/>
    </dgm:pt>
    <dgm:pt modelId="{656E7422-F7EE-4FAE-ABFB-CA79BAC24761}" type="pres">
      <dgm:prSet presAssocID="{E6E70D17-1C7D-4C7B-9892-ABC29CB2C2F3}" presName="linNode" presStyleCnt="0"/>
      <dgm:spPr/>
    </dgm:pt>
    <dgm:pt modelId="{3A68DCE4-8216-43A2-81C2-DF375E92A708}" type="pres">
      <dgm:prSet presAssocID="{E6E70D17-1C7D-4C7B-9892-ABC29CB2C2F3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1B79AB4-C15D-4C96-A8FB-6512748454DF}" srcId="{34C8C16E-A27C-409A-B5E8-CADA4470DBEA}" destId="{5D0B9679-F27B-48AD-B479-FD1EBA4FECCD}" srcOrd="3" destOrd="0" parTransId="{844EEB18-DA67-47C9-984D-9689A56EAF19}" sibTransId="{19F3CDE7-0DA4-497B-ADB7-8E70177811EE}"/>
    <dgm:cxn modelId="{1D0FB2E2-4C3E-411C-BF65-0F7A1F3ACAC0}" type="presOf" srcId="{F3705D6F-D421-461A-9BCD-B484F47EB360}" destId="{2AEA740D-CFA2-4158-A12B-92EA40947360}" srcOrd="0" destOrd="0" presId="urn:microsoft.com/office/officeart/2005/8/layout/vList5"/>
    <dgm:cxn modelId="{C0B9873F-843E-48EA-9DFF-0B209B6301F5}" srcId="{34C8C16E-A27C-409A-B5E8-CADA4470DBEA}" destId="{213582C1-24B5-4242-98E5-95C2FF9BA942}" srcOrd="2" destOrd="0" parTransId="{19F99837-B8F6-4B71-A185-EE6928C3E051}" sibTransId="{350FB572-6230-4A52-8344-FE705F8103F8}"/>
    <dgm:cxn modelId="{E94AC440-22D6-4DEF-B446-08CB7D2BD1DF}" srcId="{34C8C16E-A27C-409A-B5E8-CADA4470DBEA}" destId="{385CEF82-0C0A-460D-B7C8-8EF109FF2C48}" srcOrd="5" destOrd="0" parTransId="{8848894B-A8C1-42D7-AF1A-C30BC97F3EA5}" sibTransId="{0432D640-C248-4828-A348-5E3EC46B16CD}"/>
    <dgm:cxn modelId="{B557A2B5-57AF-4BC0-AAB2-304C81162646}" srcId="{34C8C16E-A27C-409A-B5E8-CADA4470DBEA}" destId="{4497D6E8-9164-4520-B86D-430EDAA96655}" srcOrd="1" destOrd="0" parTransId="{B6CB8397-EB1F-4CA9-A61E-9A783EA1D807}" sibTransId="{EE3DD383-6D64-4722-B3FA-23CB5F9E0FDE}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ECB3F372-C97D-4C65-AF98-1DBA3274C70E}" type="presOf" srcId="{259ED815-46EA-4FAF-BABF-3EA40BCE1056}" destId="{A3E2422D-ACE1-41C5-B8C7-DF57F9374CAB}" srcOrd="0" destOrd="0" presId="urn:microsoft.com/office/officeart/2005/8/layout/vList5"/>
    <dgm:cxn modelId="{8BDFCD46-86AA-4A61-9D39-676106756CFB}" srcId="{34C8C16E-A27C-409A-B5E8-CADA4470DBEA}" destId="{E6E70D17-1C7D-4C7B-9892-ABC29CB2C2F3}" srcOrd="7" destOrd="0" parTransId="{BFDE5BE9-967E-4593-8CB2-F486BB9DB88D}" sibTransId="{8E19B053-8352-4EBB-B251-D6D23E75A547}"/>
    <dgm:cxn modelId="{637C6982-8C6C-4915-B18A-06E5400128CA}" type="presOf" srcId="{5D0B9679-F27B-48AD-B479-FD1EBA4FECCD}" destId="{A2AE28FE-E201-43FE-8F3E-4F7765CF5694}" srcOrd="0" destOrd="0" presId="urn:microsoft.com/office/officeart/2005/8/layout/vList5"/>
    <dgm:cxn modelId="{E5C499FC-D848-4CD2-95E0-B030E91C0A2E}" type="presOf" srcId="{34C8C16E-A27C-409A-B5E8-CADA4470DBEA}" destId="{0AA8441C-61DD-43E5-B944-05FF7F04F5CD}" srcOrd="0" destOrd="0" presId="urn:microsoft.com/office/officeart/2005/8/layout/vList5"/>
    <dgm:cxn modelId="{B4DF425D-3E4A-4462-84BB-B41C2EB8F431}" srcId="{34C8C16E-A27C-409A-B5E8-CADA4470DBEA}" destId="{259ED815-46EA-4FAF-BABF-3EA40BCE1056}" srcOrd="4" destOrd="0" parTransId="{29464E3D-BAB0-4D37-8BCD-096AA323D6D0}" sibTransId="{CE154098-02A2-4D9F-9F2F-0460287FF081}"/>
    <dgm:cxn modelId="{88F80257-7FA7-492D-AF28-0FD07237B34F}" type="presOf" srcId="{213582C1-24B5-4242-98E5-95C2FF9BA942}" destId="{CB927245-EFB2-43B1-A984-007CF053BC47}" srcOrd="0" destOrd="0" presId="urn:microsoft.com/office/officeart/2005/8/layout/vList5"/>
    <dgm:cxn modelId="{61D2FF7A-93E9-4DA6-9305-9E0CF45EF3CB}" type="presOf" srcId="{E7218C4B-3435-4111-86C7-6AD74EBCE3F1}" destId="{B95F5AB0-E1AA-4426-A412-7D54520A5581}" srcOrd="0" destOrd="0" presId="urn:microsoft.com/office/officeart/2005/8/layout/vList5"/>
    <dgm:cxn modelId="{652079C6-C605-4D4C-85A0-8B4E8C8D04FB}" type="presOf" srcId="{4497D6E8-9164-4520-B86D-430EDAA96655}" destId="{FFE27FEF-C78B-4383-8E20-714BBE75BAC3}" srcOrd="0" destOrd="0" presId="urn:microsoft.com/office/officeart/2005/8/layout/vList5"/>
    <dgm:cxn modelId="{B26F1A00-42F4-4178-BFC1-3731F7852587}" srcId="{34C8C16E-A27C-409A-B5E8-CADA4470DBEA}" destId="{E7218C4B-3435-4111-86C7-6AD74EBCE3F1}" srcOrd="6" destOrd="0" parTransId="{E9F2D002-3DF3-4AE4-A02B-C1A6C41C6579}" sibTransId="{870F7AF4-AC02-45B1-9DCA-0160592DE1F5}"/>
    <dgm:cxn modelId="{35896E0C-6FF8-4384-8A3B-F425C785B339}" type="presOf" srcId="{E6E70D17-1C7D-4C7B-9892-ABC29CB2C2F3}" destId="{3A68DCE4-8216-43A2-81C2-DF375E92A708}" srcOrd="0" destOrd="0" presId="urn:microsoft.com/office/officeart/2005/8/layout/vList5"/>
    <dgm:cxn modelId="{C6EFDDF8-125A-41C6-8BF0-6831B1DB52D4}" type="presOf" srcId="{385CEF82-0C0A-460D-B7C8-8EF109FF2C48}" destId="{D43979F1-90FF-42C5-83C9-C72DF6B28C0E}" srcOrd="0" destOrd="0" presId="urn:microsoft.com/office/officeart/2005/8/layout/vList5"/>
    <dgm:cxn modelId="{E7CCBFD5-176C-4649-B959-B8C49BAF36DA}" type="presParOf" srcId="{0AA8441C-61DD-43E5-B944-05FF7F04F5CD}" destId="{7A739064-3B7B-4238-80D2-DF27FE5FF498}" srcOrd="0" destOrd="0" presId="urn:microsoft.com/office/officeart/2005/8/layout/vList5"/>
    <dgm:cxn modelId="{FE9BEE8D-E3F7-4539-9E5F-425A0946E9CC}" type="presParOf" srcId="{7A739064-3B7B-4238-80D2-DF27FE5FF498}" destId="{2AEA740D-CFA2-4158-A12B-92EA40947360}" srcOrd="0" destOrd="0" presId="urn:microsoft.com/office/officeart/2005/8/layout/vList5"/>
    <dgm:cxn modelId="{28BF459C-D720-4BF6-9468-BD02AE258244}" type="presParOf" srcId="{0AA8441C-61DD-43E5-B944-05FF7F04F5CD}" destId="{2CE8456D-992E-4F4C-9AA2-E294D2AAF9E0}" srcOrd="1" destOrd="0" presId="urn:microsoft.com/office/officeart/2005/8/layout/vList5"/>
    <dgm:cxn modelId="{3BC6A15D-E7EB-4D37-843D-E5F8C072D261}" type="presParOf" srcId="{0AA8441C-61DD-43E5-B944-05FF7F04F5CD}" destId="{FBF7963F-02D6-43D0-93F4-FC2FD57DC1A1}" srcOrd="2" destOrd="0" presId="urn:microsoft.com/office/officeart/2005/8/layout/vList5"/>
    <dgm:cxn modelId="{63874A63-5880-4673-AD2D-580FFD61C105}" type="presParOf" srcId="{FBF7963F-02D6-43D0-93F4-FC2FD57DC1A1}" destId="{FFE27FEF-C78B-4383-8E20-714BBE75BAC3}" srcOrd="0" destOrd="0" presId="urn:microsoft.com/office/officeart/2005/8/layout/vList5"/>
    <dgm:cxn modelId="{9FF0FE29-2E4E-4725-9246-7C9D563C0BAE}" type="presParOf" srcId="{0AA8441C-61DD-43E5-B944-05FF7F04F5CD}" destId="{D68CA6C0-2BD1-4180-9F7E-1202F3D95052}" srcOrd="3" destOrd="0" presId="urn:microsoft.com/office/officeart/2005/8/layout/vList5"/>
    <dgm:cxn modelId="{38449EB9-0D8C-41DB-B666-EC591DE019A1}" type="presParOf" srcId="{0AA8441C-61DD-43E5-B944-05FF7F04F5CD}" destId="{CC88B90C-A3CE-4128-9299-FDFF46BC2272}" srcOrd="4" destOrd="0" presId="urn:microsoft.com/office/officeart/2005/8/layout/vList5"/>
    <dgm:cxn modelId="{6E52C924-E659-418E-916C-29C751FD90D9}" type="presParOf" srcId="{CC88B90C-A3CE-4128-9299-FDFF46BC2272}" destId="{CB927245-EFB2-43B1-A984-007CF053BC47}" srcOrd="0" destOrd="0" presId="urn:microsoft.com/office/officeart/2005/8/layout/vList5"/>
    <dgm:cxn modelId="{BE02E99A-6824-4C4F-8F0C-FF12F9F76DDB}" type="presParOf" srcId="{0AA8441C-61DD-43E5-B944-05FF7F04F5CD}" destId="{88331423-A9C0-4F8D-A475-D7EAC1F4890A}" srcOrd="5" destOrd="0" presId="urn:microsoft.com/office/officeart/2005/8/layout/vList5"/>
    <dgm:cxn modelId="{7A487718-4A91-42F4-A58E-C0691C0D3782}" type="presParOf" srcId="{0AA8441C-61DD-43E5-B944-05FF7F04F5CD}" destId="{9D74BBCF-423E-4FF6-86CD-0DB07ABE4A2D}" srcOrd="6" destOrd="0" presId="urn:microsoft.com/office/officeart/2005/8/layout/vList5"/>
    <dgm:cxn modelId="{91911D30-5073-4BBD-ABF0-554C9845DD52}" type="presParOf" srcId="{9D74BBCF-423E-4FF6-86CD-0DB07ABE4A2D}" destId="{A2AE28FE-E201-43FE-8F3E-4F7765CF5694}" srcOrd="0" destOrd="0" presId="urn:microsoft.com/office/officeart/2005/8/layout/vList5"/>
    <dgm:cxn modelId="{1C3F6315-8CCD-4EA5-90D3-92A8BA6CD866}" type="presParOf" srcId="{0AA8441C-61DD-43E5-B944-05FF7F04F5CD}" destId="{5849F46D-9B3A-44CB-AD29-C89E23A93D7D}" srcOrd="7" destOrd="0" presId="urn:microsoft.com/office/officeart/2005/8/layout/vList5"/>
    <dgm:cxn modelId="{5855CF84-42C1-4CCC-9447-A3D491A53E79}" type="presParOf" srcId="{0AA8441C-61DD-43E5-B944-05FF7F04F5CD}" destId="{3851A49F-E7DC-4415-B5C0-CB4A54A44F05}" srcOrd="8" destOrd="0" presId="urn:microsoft.com/office/officeart/2005/8/layout/vList5"/>
    <dgm:cxn modelId="{9F307444-06E1-4593-86A3-C06F5BB67EE8}" type="presParOf" srcId="{3851A49F-E7DC-4415-B5C0-CB4A54A44F05}" destId="{A3E2422D-ACE1-41C5-B8C7-DF57F9374CAB}" srcOrd="0" destOrd="0" presId="urn:microsoft.com/office/officeart/2005/8/layout/vList5"/>
    <dgm:cxn modelId="{A27973A2-2480-4DBF-A091-145909907488}" type="presParOf" srcId="{0AA8441C-61DD-43E5-B944-05FF7F04F5CD}" destId="{D7AE4194-F8BB-4D82-A0D8-57AC9436C881}" srcOrd="9" destOrd="0" presId="urn:microsoft.com/office/officeart/2005/8/layout/vList5"/>
    <dgm:cxn modelId="{BC5EAB56-2FF8-47EE-8DAD-A74D399AD40C}" type="presParOf" srcId="{0AA8441C-61DD-43E5-B944-05FF7F04F5CD}" destId="{F5F73BE7-5147-47D4-A020-45563E30B298}" srcOrd="10" destOrd="0" presId="urn:microsoft.com/office/officeart/2005/8/layout/vList5"/>
    <dgm:cxn modelId="{7EA6500C-1ED9-465D-A700-D89662D53298}" type="presParOf" srcId="{F5F73BE7-5147-47D4-A020-45563E30B298}" destId="{D43979F1-90FF-42C5-83C9-C72DF6B28C0E}" srcOrd="0" destOrd="0" presId="urn:microsoft.com/office/officeart/2005/8/layout/vList5"/>
    <dgm:cxn modelId="{B7FADE10-393C-49F8-B05E-A8F32B2D5D58}" type="presParOf" srcId="{0AA8441C-61DD-43E5-B944-05FF7F04F5CD}" destId="{46E4AACF-CF3A-40E8-92CD-D879C05C5EAB}" srcOrd="11" destOrd="0" presId="urn:microsoft.com/office/officeart/2005/8/layout/vList5"/>
    <dgm:cxn modelId="{F8C1ADF0-AFAD-48ED-9B6B-660626A4367A}" type="presParOf" srcId="{0AA8441C-61DD-43E5-B944-05FF7F04F5CD}" destId="{1D6BF13D-6307-4532-9656-E1B81D1C170E}" srcOrd="12" destOrd="0" presId="urn:microsoft.com/office/officeart/2005/8/layout/vList5"/>
    <dgm:cxn modelId="{E2A3669A-9F65-489C-88A7-7370A7BC2736}" type="presParOf" srcId="{1D6BF13D-6307-4532-9656-E1B81D1C170E}" destId="{B95F5AB0-E1AA-4426-A412-7D54520A5581}" srcOrd="0" destOrd="0" presId="urn:microsoft.com/office/officeart/2005/8/layout/vList5"/>
    <dgm:cxn modelId="{32B46FB1-D680-43E5-BB47-509F9D48C44B}" type="presParOf" srcId="{0AA8441C-61DD-43E5-B944-05FF7F04F5CD}" destId="{4D29AF19-12E3-4B3B-A336-F811885CA04A}" srcOrd="13" destOrd="0" presId="urn:microsoft.com/office/officeart/2005/8/layout/vList5"/>
    <dgm:cxn modelId="{3C8DF708-5917-41AD-827B-3CAA24EEC706}" type="presParOf" srcId="{0AA8441C-61DD-43E5-B944-05FF7F04F5CD}" destId="{656E7422-F7EE-4FAE-ABFB-CA79BAC24761}" srcOrd="14" destOrd="0" presId="urn:microsoft.com/office/officeart/2005/8/layout/vList5"/>
    <dgm:cxn modelId="{C91A1906-3E8D-487D-AEE3-9D422CF1D316}" type="presParOf" srcId="{656E7422-F7EE-4FAE-ABFB-CA79BAC24761}" destId="{3A68DCE4-8216-43A2-81C2-DF375E92A70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F91499-857D-45CD-A6D4-E770E041881E}" type="doc">
      <dgm:prSet loTypeId="urn:microsoft.com/office/officeart/2005/8/layout/orgChart1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6B2486E-EF28-4613-A6FD-B8C5216EBA12}">
      <dgm:prSet phldrT="[Metin]" custT="1"/>
      <dgm:spPr/>
      <dgm:t>
        <a:bodyPr/>
        <a:lstStyle/>
        <a:p>
          <a:r>
            <a:rPr lang="tr-TR" sz="2200" b="1" dirty="0" smtClean="0"/>
            <a:t>Aile ve Sosyal Politikalar Bakanlığı</a:t>
          </a:r>
          <a:r>
            <a:rPr lang="tr-TR" sz="2200" dirty="0" smtClean="0"/>
            <a:t> </a:t>
          </a:r>
          <a:endParaRPr lang="tr-TR" sz="2200" dirty="0"/>
        </a:p>
      </dgm:t>
    </dgm:pt>
    <dgm:pt modelId="{4B31D905-A73B-4F44-8441-A270B984F7F4}" type="parTrans" cxnId="{08B8CFCC-8DA3-4E3C-859D-34CDF2FEC06A}">
      <dgm:prSet/>
      <dgm:spPr/>
      <dgm:t>
        <a:bodyPr/>
        <a:lstStyle/>
        <a:p>
          <a:endParaRPr lang="tr-TR"/>
        </a:p>
      </dgm:t>
    </dgm:pt>
    <dgm:pt modelId="{77EBE02A-C19D-46C0-98E5-78154837A8DC}" type="sibTrans" cxnId="{08B8CFCC-8DA3-4E3C-859D-34CDF2FEC06A}">
      <dgm:prSet/>
      <dgm:spPr/>
      <dgm:t>
        <a:bodyPr/>
        <a:lstStyle/>
        <a:p>
          <a:endParaRPr lang="tr-TR"/>
        </a:p>
      </dgm:t>
    </dgm:pt>
    <dgm:pt modelId="{BD4BE5CA-AD55-4D5A-9418-FD5ED67277C8}" type="asst">
      <dgm:prSet phldrT="[Metin]" custT="1"/>
      <dgm:spPr/>
      <dgm:t>
        <a:bodyPr/>
        <a:lstStyle/>
        <a:p>
          <a:r>
            <a:rPr lang="tr-TR" sz="2000" dirty="0" smtClean="0"/>
            <a:t>Özürlü ve Yaşlı Hizmetleri  Genel Müdürlüğü</a:t>
          </a:r>
          <a:endParaRPr lang="tr-TR" sz="2000" dirty="0"/>
        </a:p>
      </dgm:t>
    </dgm:pt>
    <dgm:pt modelId="{BB20F7DF-9354-44F1-AECC-ABD21D9A5ADA}" type="parTrans" cxnId="{02DD12AD-DF96-4141-BC71-C42DA8A520F8}">
      <dgm:prSet/>
      <dgm:spPr/>
      <dgm:t>
        <a:bodyPr/>
        <a:lstStyle/>
        <a:p>
          <a:endParaRPr lang="tr-TR"/>
        </a:p>
      </dgm:t>
    </dgm:pt>
    <dgm:pt modelId="{4BFF5A6F-25C4-4EAE-ADC7-6DBDA503AB9D}" type="sibTrans" cxnId="{02DD12AD-DF96-4141-BC71-C42DA8A520F8}">
      <dgm:prSet/>
      <dgm:spPr/>
      <dgm:t>
        <a:bodyPr/>
        <a:lstStyle/>
        <a:p>
          <a:endParaRPr lang="tr-TR"/>
        </a:p>
      </dgm:t>
    </dgm:pt>
    <dgm:pt modelId="{2801E008-C2F3-4E65-A8F7-2F2AB6553CDE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000" dirty="0" smtClean="0"/>
            <a:t>Aile ve Sosyal Politikalar Bakanlığı </a:t>
          </a:r>
        </a:p>
        <a:p>
          <a:pPr>
            <a:spcAft>
              <a:spcPts val="0"/>
            </a:spcAft>
          </a:pPr>
          <a:r>
            <a:rPr lang="tr-TR" sz="2000" dirty="0" smtClean="0"/>
            <a:t>İl Müdürlükleri</a:t>
          </a:r>
          <a:endParaRPr lang="tr-TR" sz="2000" dirty="0"/>
        </a:p>
      </dgm:t>
    </dgm:pt>
    <dgm:pt modelId="{75A65E53-0F55-4497-8D59-2EC0480FFC5B}" type="parTrans" cxnId="{46F64E19-5B65-4D56-A060-66F39A8C038F}">
      <dgm:prSet/>
      <dgm:spPr/>
      <dgm:t>
        <a:bodyPr/>
        <a:lstStyle/>
        <a:p>
          <a:endParaRPr lang="tr-TR"/>
        </a:p>
      </dgm:t>
    </dgm:pt>
    <dgm:pt modelId="{A81C70ED-7C4A-4ABB-9416-BEABED1CD3C0}" type="sibTrans" cxnId="{46F64E19-5B65-4D56-A060-66F39A8C038F}">
      <dgm:prSet/>
      <dgm:spPr/>
      <dgm:t>
        <a:bodyPr/>
        <a:lstStyle/>
        <a:p>
          <a:endParaRPr lang="tr-TR"/>
        </a:p>
      </dgm:t>
    </dgm:pt>
    <dgm:pt modelId="{85B45BFB-8DE8-4662-BAE9-0CDB3CAC0089}">
      <dgm:prSet phldrT="[Metin]" custT="1"/>
      <dgm:spPr/>
      <dgm:t>
        <a:bodyPr/>
        <a:lstStyle/>
        <a:p>
          <a:r>
            <a:rPr lang="tr-TR" sz="1800" dirty="0" smtClean="0"/>
            <a:t>Kurum Müdürlükleri</a:t>
          </a:r>
          <a:endParaRPr lang="tr-TR" sz="1800" dirty="0"/>
        </a:p>
      </dgm:t>
    </dgm:pt>
    <dgm:pt modelId="{6194FD16-1113-4B1F-96C0-9DA943CAA614}" type="parTrans" cxnId="{982AB1D1-4C84-4FEC-8D1B-DB8D02367377}">
      <dgm:prSet/>
      <dgm:spPr/>
      <dgm:t>
        <a:bodyPr/>
        <a:lstStyle/>
        <a:p>
          <a:endParaRPr lang="tr-TR"/>
        </a:p>
      </dgm:t>
    </dgm:pt>
    <dgm:pt modelId="{AB20C500-5823-47E2-AE2B-1364EA2BD1FC}" type="sibTrans" cxnId="{982AB1D1-4C84-4FEC-8D1B-DB8D02367377}">
      <dgm:prSet/>
      <dgm:spPr/>
      <dgm:t>
        <a:bodyPr/>
        <a:lstStyle/>
        <a:p>
          <a:endParaRPr lang="tr-TR"/>
        </a:p>
      </dgm:t>
    </dgm:pt>
    <dgm:pt modelId="{EBAA14DE-2FAC-457E-9AF2-D7D2C4BEC2D5}" type="pres">
      <dgm:prSet presAssocID="{53F91499-857D-45CD-A6D4-E770E04188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6CF0FD-5B5B-4056-A65E-6794E92635C5}" type="pres">
      <dgm:prSet presAssocID="{96B2486E-EF28-4613-A6FD-B8C5216EBA12}" presName="hierRoot1" presStyleCnt="0">
        <dgm:presLayoutVars>
          <dgm:hierBranch val="init"/>
        </dgm:presLayoutVars>
      </dgm:prSet>
      <dgm:spPr/>
    </dgm:pt>
    <dgm:pt modelId="{86F611AC-7A75-4532-A219-989A92957874}" type="pres">
      <dgm:prSet presAssocID="{96B2486E-EF28-4613-A6FD-B8C5216EBA12}" presName="rootComposite1" presStyleCnt="0"/>
      <dgm:spPr/>
    </dgm:pt>
    <dgm:pt modelId="{0CE3179A-7D33-4FFB-BB66-1F1896C53AA1}" type="pres">
      <dgm:prSet presAssocID="{96B2486E-EF28-4613-A6FD-B8C5216EBA12}" presName="rootText1" presStyleLbl="node0" presStyleIdx="0" presStyleCnt="1" custScaleX="312744" custLinFactNeighborX="-30185" custLinFactNeighborY="-2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8372782-0611-4271-B61C-30169C50A936}" type="pres">
      <dgm:prSet presAssocID="{96B2486E-EF28-4613-A6FD-B8C5216EBA12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7EA89AE-9011-496E-B553-35FAC75AC30F}" type="pres">
      <dgm:prSet presAssocID="{96B2486E-EF28-4613-A6FD-B8C5216EBA12}" presName="hierChild2" presStyleCnt="0"/>
      <dgm:spPr/>
    </dgm:pt>
    <dgm:pt modelId="{9E0E36C8-5D1E-4707-9456-B37D207A03D4}" type="pres">
      <dgm:prSet presAssocID="{75A65E53-0F55-4497-8D59-2EC0480FFC5B}" presName="Name37" presStyleLbl="parChTrans1D2" presStyleIdx="0" presStyleCnt="2"/>
      <dgm:spPr/>
      <dgm:t>
        <a:bodyPr/>
        <a:lstStyle/>
        <a:p>
          <a:endParaRPr lang="tr-TR"/>
        </a:p>
      </dgm:t>
    </dgm:pt>
    <dgm:pt modelId="{4DA32B1F-7DE2-4D3D-8BFC-BC78130E1ECC}" type="pres">
      <dgm:prSet presAssocID="{2801E008-C2F3-4E65-A8F7-2F2AB6553CDE}" presName="hierRoot2" presStyleCnt="0">
        <dgm:presLayoutVars>
          <dgm:hierBranch val="init"/>
        </dgm:presLayoutVars>
      </dgm:prSet>
      <dgm:spPr/>
    </dgm:pt>
    <dgm:pt modelId="{272349C7-196E-4552-9CA4-F9F642C58462}" type="pres">
      <dgm:prSet presAssocID="{2801E008-C2F3-4E65-A8F7-2F2AB6553CDE}" presName="rootComposite" presStyleCnt="0"/>
      <dgm:spPr/>
    </dgm:pt>
    <dgm:pt modelId="{6F25BB7A-11B3-4461-9F46-466BF8A81524}" type="pres">
      <dgm:prSet presAssocID="{2801E008-C2F3-4E65-A8F7-2F2AB6553CDE}" presName="rootText" presStyleLbl="node2" presStyleIdx="0" presStyleCnt="1" custScaleX="278207" custLinFactX="-70432" custLinFactNeighborX="-100000" custLinFactNeighborY="-441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C7D776-3002-4DF7-AEBA-37FA02E12155}" type="pres">
      <dgm:prSet presAssocID="{2801E008-C2F3-4E65-A8F7-2F2AB6553CDE}" presName="rootConnector" presStyleLbl="node2" presStyleIdx="0" presStyleCnt="1"/>
      <dgm:spPr/>
      <dgm:t>
        <a:bodyPr/>
        <a:lstStyle/>
        <a:p>
          <a:endParaRPr lang="tr-TR"/>
        </a:p>
      </dgm:t>
    </dgm:pt>
    <dgm:pt modelId="{2AAF115A-42B0-42FB-AD45-6DD258B09DC6}" type="pres">
      <dgm:prSet presAssocID="{2801E008-C2F3-4E65-A8F7-2F2AB6553CDE}" presName="hierChild4" presStyleCnt="0"/>
      <dgm:spPr/>
    </dgm:pt>
    <dgm:pt modelId="{23CD279D-7E6D-482B-B42F-5983D1415B5B}" type="pres">
      <dgm:prSet presAssocID="{6194FD16-1113-4B1F-96C0-9DA943CAA614}" presName="Name37" presStyleLbl="parChTrans1D3" presStyleIdx="0" presStyleCnt="1"/>
      <dgm:spPr/>
      <dgm:t>
        <a:bodyPr/>
        <a:lstStyle/>
        <a:p>
          <a:endParaRPr lang="tr-TR"/>
        </a:p>
      </dgm:t>
    </dgm:pt>
    <dgm:pt modelId="{C6D5FC9C-3D3B-41B6-82DD-2A4D1DC5F2E6}" type="pres">
      <dgm:prSet presAssocID="{85B45BFB-8DE8-4662-BAE9-0CDB3CAC0089}" presName="hierRoot2" presStyleCnt="0">
        <dgm:presLayoutVars>
          <dgm:hierBranch val="init"/>
        </dgm:presLayoutVars>
      </dgm:prSet>
      <dgm:spPr/>
    </dgm:pt>
    <dgm:pt modelId="{58504D3C-51B7-425F-BF7C-9106969F3962}" type="pres">
      <dgm:prSet presAssocID="{85B45BFB-8DE8-4662-BAE9-0CDB3CAC0089}" presName="rootComposite" presStyleCnt="0"/>
      <dgm:spPr/>
    </dgm:pt>
    <dgm:pt modelId="{B4DC2118-92B1-46D6-9427-C047793ABD8F}" type="pres">
      <dgm:prSet presAssocID="{85B45BFB-8DE8-4662-BAE9-0CDB3CAC0089}" presName="rootText" presStyleLbl="node3" presStyleIdx="0" presStyleCnt="1" custScaleX="320379" custLinFactX="-82046" custLinFactNeighborX="-100000" custLinFactNeighborY="-504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D063D8-CA5E-4E21-9411-EB65C43A59C6}" type="pres">
      <dgm:prSet presAssocID="{85B45BFB-8DE8-4662-BAE9-0CDB3CAC0089}" presName="rootConnector" presStyleLbl="node3" presStyleIdx="0" presStyleCnt="1"/>
      <dgm:spPr/>
      <dgm:t>
        <a:bodyPr/>
        <a:lstStyle/>
        <a:p>
          <a:endParaRPr lang="tr-TR"/>
        </a:p>
      </dgm:t>
    </dgm:pt>
    <dgm:pt modelId="{479FFED5-96DC-4B2C-A4CB-EEC65537C4F9}" type="pres">
      <dgm:prSet presAssocID="{85B45BFB-8DE8-4662-BAE9-0CDB3CAC0089}" presName="hierChild4" presStyleCnt="0"/>
      <dgm:spPr/>
    </dgm:pt>
    <dgm:pt modelId="{4029B93F-C451-4A64-8B6E-90614E5E07F8}" type="pres">
      <dgm:prSet presAssocID="{85B45BFB-8DE8-4662-BAE9-0CDB3CAC0089}" presName="hierChild5" presStyleCnt="0"/>
      <dgm:spPr/>
    </dgm:pt>
    <dgm:pt modelId="{275AB2D9-92FF-4A45-9B65-7E9317A72048}" type="pres">
      <dgm:prSet presAssocID="{2801E008-C2F3-4E65-A8F7-2F2AB6553CDE}" presName="hierChild5" presStyleCnt="0"/>
      <dgm:spPr/>
    </dgm:pt>
    <dgm:pt modelId="{EE60C224-E25C-478C-9DF2-693AF6C9CEC9}" type="pres">
      <dgm:prSet presAssocID="{96B2486E-EF28-4613-A6FD-B8C5216EBA12}" presName="hierChild3" presStyleCnt="0"/>
      <dgm:spPr/>
    </dgm:pt>
    <dgm:pt modelId="{38EC418D-3CC3-43F7-95C8-AD53C1D1C14E}" type="pres">
      <dgm:prSet presAssocID="{BB20F7DF-9354-44F1-AECC-ABD21D9A5ADA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B8A06EC5-F83F-46BB-BA37-A264E6372C17}" type="pres">
      <dgm:prSet presAssocID="{BD4BE5CA-AD55-4D5A-9418-FD5ED67277C8}" presName="hierRoot3" presStyleCnt="0">
        <dgm:presLayoutVars>
          <dgm:hierBranch val="init"/>
        </dgm:presLayoutVars>
      </dgm:prSet>
      <dgm:spPr/>
    </dgm:pt>
    <dgm:pt modelId="{387D35B0-2AC9-44A5-958B-0058FF421F01}" type="pres">
      <dgm:prSet presAssocID="{BD4BE5CA-AD55-4D5A-9418-FD5ED67277C8}" presName="rootComposite3" presStyleCnt="0"/>
      <dgm:spPr/>
    </dgm:pt>
    <dgm:pt modelId="{C8E68967-E5A5-4C21-810B-CF1978ADB96C}" type="pres">
      <dgm:prSet presAssocID="{BD4BE5CA-AD55-4D5A-9418-FD5ED67277C8}" presName="rootText3" presStyleLbl="asst1" presStyleIdx="0" presStyleCnt="1" custScaleX="222794" custLinFactX="108903" custLinFactNeighborX="200000" custLinFactNeighborY="-65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A31631-78FC-4D69-9516-72FADFCFFAAC}" type="pres">
      <dgm:prSet presAssocID="{BD4BE5CA-AD55-4D5A-9418-FD5ED67277C8}" presName="rootConnector3" presStyleLbl="asst1" presStyleIdx="0" presStyleCnt="1"/>
      <dgm:spPr/>
      <dgm:t>
        <a:bodyPr/>
        <a:lstStyle/>
        <a:p>
          <a:endParaRPr lang="tr-TR"/>
        </a:p>
      </dgm:t>
    </dgm:pt>
    <dgm:pt modelId="{4B269662-976F-4E54-89DA-64FF96673632}" type="pres">
      <dgm:prSet presAssocID="{BD4BE5CA-AD55-4D5A-9418-FD5ED67277C8}" presName="hierChild6" presStyleCnt="0"/>
      <dgm:spPr/>
    </dgm:pt>
    <dgm:pt modelId="{4BA4C284-597B-474A-B03E-3822BBB03ED4}" type="pres">
      <dgm:prSet presAssocID="{BD4BE5CA-AD55-4D5A-9418-FD5ED67277C8}" presName="hierChild7" presStyleCnt="0"/>
      <dgm:spPr/>
    </dgm:pt>
  </dgm:ptLst>
  <dgm:cxnLst>
    <dgm:cxn modelId="{67DDD908-76F0-451D-ADFC-9EE2CCB9CB76}" type="presOf" srcId="{85B45BFB-8DE8-4662-BAE9-0CDB3CAC0089}" destId="{B4DC2118-92B1-46D6-9427-C047793ABD8F}" srcOrd="0" destOrd="0" presId="urn:microsoft.com/office/officeart/2005/8/layout/orgChart1"/>
    <dgm:cxn modelId="{982AB1D1-4C84-4FEC-8D1B-DB8D02367377}" srcId="{2801E008-C2F3-4E65-A8F7-2F2AB6553CDE}" destId="{85B45BFB-8DE8-4662-BAE9-0CDB3CAC0089}" srcOrd="0" destOrd="0" parTransId="{6194FD16-1113-4B1F-96C0-9DA943CAA614}" sibTransId="{AB20C500-5823-47E2-AE2B-1364EA2BD1FC}"/>
    <dgm:cxn modelId="{D932A580-6C66-4705-A59A-4D706060A80B}" type="presOf" srcId="{96B2486E-EF28-4613-A6FD-B8C5216EBA12}" destId="{0CE3179A-7D33-4FFB-BB66-1F1896C53AA1}" srcOrd="0" destOrd="0" presId="urn:microsoft.com/office/officeart/2005/8/layout/orgChart1"/>
    <dgm:cxn modelId="{C0199B19-E548-4B3D-8FB8-76E21900B2AD}" type="presOf" srcId="{75A65E53-0F55-4497-8D59-2EC0480FFC5B}" destId="{9E0E36C8-5D1E-4707-9456-B37D207A03D4}" srcOrd="0" destOrd="0" presId="urn:microsoft.com/office/officeart/2005/8/layout/orgChart1"/>
    <dgm:cxn modelId="{46F64E19-5B65-4D56-A060-66F39A8C038F}" srcId="{96B2486E-EF28-4613-A6FD-B8C5216EBA12}" destId="{2801E008-C2F3-4E65-A8F7-2F2AB6553CDE}" srcOrd="1" destOrd="0" parTransId="{75A65E53-0F55-4497-8D59-2EC0480FFC5B}" sibTransId="{A81C70ED-7C4A-4ABB-9416-BEABED1CD3C0}"/>
    <dgm:cxn modelId="{0BC66081-027D-4045-885A-E6E4839E5D86}" type="presOf" srcId="{2801E008-C2F3-4E65-A8F7-2F2AB6553CDE}" destId="{1CC7D776-3002-4DF7-AEBA-37FA02E12155}" srcOrd="1" destOrd="0" presId="urn:microsoft.com/office/officeart/2005/8/layout/orgChart1"/>
    <dgm:cxn modelId="{26F141C1-38A6-41E6-8F7C-93F60C969530}" type="presOf" srcId="{BD4BE5CA-AD55-4D5A-9418-FD5ED67277C8}" destId="{C8E68967-E5A5-4C21-810B-CF1978ADB96C}" srcOrd="0" destOrd="0" presId="urn:microsoft.com/office/officeart/2005/8/layout/orgChart1"/>
    <dgm:cxn modelId="{02DD12AD-DF96-4141-BC71-C42DA8A520F8}" srcId="{96B2486E-EF28-4613-A6FD-B8C5216EBA12}" destId="{BD4BE5CA-AD55-4D5A-9418-FD5ED67277C8}" srcOrd="0" destOrd="0" parTransId="{BB20F7DF-9354-44F1-AECC-ABD21D9A5ADA}" sibTransId="{4BFF5A6F-25C4-4EAE-ADC7-6DBDA503AB9D}"/>
    <dgm:cxn modelId="{E066F10C-3990-4652-AD75-CF4E04D4A34F}" type="presOf" srcId="{53F91499-857D-45CD-A6D4-E770E041881E}" destId="{EBAA14DE-2FAC-457E-9AF2-D7D2C4BEC2D5}" srcOrd="0" destOrd="0" presId="urn:microsoft.com/office/officeart/2005/8/layout/orgChart1"/>
    <dgm:cxn modelId="{AEC4CF7B-CFB7-4F31-9B88-90BACF6406F6}" type="presOf" srcId="{BD4BE5CA-AD55-4D5A-9418-FD5ED67277C8}" destId="{69A31631-78FC-4D69-9516-72FADFCFFAAC}" srcOrd="1" destOrd="0" presId="urn:microsoft.com/office/officeart/2005/8/layout/orgChart1"/>
    <dgm:cxn modelId="{66243D34-6717-4136-A12F-3694E73BA525}" type="presOf" srcId="{85B45BFB-8DE8-4662-BAE9-0CDB3CAC0089}" destId="{C2D063D8-CA5E-4E21-9411-EB65C43A59C6}" srcOrd="1" destOrd="0" presId="urn:microsoft.com/office/officeart/2005/8/layout/orgChart1"/>
    <dgm:cxn modelId="{78609A9C-9C64-40BC-8A57-C2642BBF6BC9}" type="presOf" srcId="{6194FD16-1113-4B1F-96C0-9DA943CAA614}" destId="{23CD279D-7E6D-482B-B42F-5983D1415B5B}" srcOrd="0" destOrd="0" presId="urn:microsoft.com/office/officeart/2005/8/layout/orgChart1"/>
    <dgm:cxn modelId="{08B8CFCC-8DA3-4E3C-859D-34CDF2FEC06A}" srcId="{53F91499-857D-45CD-A6D4-E770E041881E}" destId="{96B2486E-EF28-4613-A6FD-B8C5216EBA12}" srcOrd="0" destOrd="0" parTransId="{4B31D905-A73B-4F44-8441-A270B984F7F4}" sibTransId="{77EBE02A-C19D-46C0-98E5-78154837A8DC}"/>
    <dgm:cxn modelId="{77AD9966-7779-42EA-BB8C-4880AD5A5F2D}" type="presOf" srcId="{BB20F7DF-9354-44F1-AECC-ABD21D9A5ADA}" destId="{38EC418D-3CC3-43F7-95C8-AD53C1D1C14E}" srcOrd="0" destOrd="0" presId="urn:microsoft.com/office/officeart/2005/8/layout/orgChart1"/>
    <dgm:cxn modelId="{07C3108D-766B-4078-A969-FEF9D56F4212}" type="presOf" srcId="{2801E008-C2F3-4E65-A8F7-2F2AB6553CDE}" destId="{6F25BB7A-11B3-4461-9F46-466BF8A81524}" srcOrd="0" destOrd="0" presId="urn:microsoft.com/office/officeart/2005/8/layout/orgChart1"/>
    <dgm:cxn modelId="{DF029AAA-DB25-42A8-8BDD-AAE223EFBC9E}" type="presOf" srcId="{96B2486E-EF28-4613-A6FD-B8C5216EBA12}" destId="{B8372782-0611-4271-B61C-30169C50A936}" srcOrd="1" destOrd="0" presId="urn:microsoft.com/office/officeart/2005/8/layout/orgChart1"/>
    <dgm:cxn modelId="{9C2DEC7B-48CC-458E-88D4-FC2983249106}" type="presParOf" srcId="{EBAA14DE-2FAC-457E-9AF2-D7D2C4BEC2D5}" destId="{B56CF0FD-5B5B-4056-A65E-6794E92635C5}" srcOrd="0" destOrd="0" presId="urn:microsoft.com/office/officeart/2005/8/layout/orgChart1"/>
    <dgm:cxn modelId="{A4C2D0B4-AC07-4511-9516-50FF6A4C10A4}" type="presParOf" srcId="{B56CF0FD-5B5B-4056-A65E-6794E92635C5}" destId="{86F611AC-7A75-4532-A219-989A92957874}" srcOrd="0" destOrd="0" presId="urn:microsoft.com/office/officeart/2005/8/layout/orgChart1"/>
    <dgm:cxn modelId="{571F58BE-4E5B-481A-A7CE-612BA925DFAF}" type="presParOf" srcId="{86F611AC-7A75-4532-A219-989A92957874}" destId="{0CE3179A-7D33-4FFB-BB66-1F1896C53AA1}" srcOrd="0" destOrd="0" presId="urn:microsoft.com/office/officeart/2005/8/layout/orgChart1"/>
    <dgm:cxn modelId="{88F93259-F470-477A-B0C2-561E1CC4B748}" type="presParOf" srcId="{86F611AC-7A75-4532-A219-989A92957874}" destId="{B8372782-0611-4271-B61C-30169C50A936}" srcOrd="1" destOrd="0" presId="urn:microsoft.com/office/officeart/2005/8/layout/orgChart1"/>
    <dgm:cxn modelId="{C7E8C93B-1DB8-4758-A96D-5DDBD2316655}" type="presParOf" srcId="{B56CF0FD-5B5B-4056-A65E-6794E92635C5}" destId="{D7EA89AE-9011-496E-B553-35FAC75AC30F}" srcOrd="1" destOrd="0" presId="urn:microsoft.com/office/officeart/2005/8/layout/orgChart1"/>
    <dgm:cxn modelId="{35D5C8F4-5B91-4E76-A6F0-B4A152F8DC97}" type="presParOf" srcId="{D7EA89AE-9011-496E-B553-35FAC75AC30F}" destId="{9E0E36C8-5D1E-4707-9456-B37D207A03D4}" srcOrd="0" destOrd="0" presId="urn:microsoft.com/office/officeart/2005/8/layout/orgChart1"/>
    <dgm:cxn modelId="{E3B52F61-E141-4DCE-A593-57F6FBEE2B8B}" type="presParOf" srcId="{D7EA89AE-9011-496E-B553-35FAC75AC30F}" destId="{4DA32B1F-7DE2-4D3D-8BFC-BC78130E1ECC}" srcOrd="1" destOrd="0" presId="urn:microsoft.com/office/officeart/2005/8/layout/orgChart1"/>
    <dgm:cxn modelId="{30A91279-3A32-4445-BEC7-3777519A6E77}" type="presParOf" srcId="{4DA32B1F-7DE2-4D3D-8BFC-BC78130E1ECC}" destId="{272349C7-196E-4552-9CA4-F9F642C58462}" srcOrd="0" destOrd="0" presId="urn:microsoft.com/office/officeart/2005/8/layout/orgChart1"/>
    <dgm:cxn modelId="{77B43810-9B21-458D-81F3-9F0A57778CC6}" type="presParOf" srcId="{272349C7-196E-4552-9CA4-F9F642C58462}" destId="{6F25BB7A-11B3-4461-9F46-466BF8A81524}" srcOrd="0" destOrd="0" presId="urn:microsoft.com/office/officeart/2005/8/layout/orgChart1"/>
    <dgm:cxn modelId="{B073CDFA-7658-4474-A223-31CFE32261DD}" type="presParOf" srcId="{272349C7-196E-4552-9CA4-F9F642C58462}" destId="{1CC7D776-3002-4DF7-AEBA-37FA02E12155}" srcOrd="1" destOrd="0" presId="urn:microsoft.com/office/officeart/2005/8/layout/orgChart1"/>
    <dgm:cxn modelId="{64798171-5044-43DD-9F8B-86FE370F9AB8}" type="presParOf" srcId="{4DA32B1F-7DE2-4D3D-8BFC-BC78130E1ECC}" destId="{2AAF115A-42B0-42FB-AD45-6DD258B09DC6}" srcOrd="1" destOrd="0" presId="urn:microsoft.com/office/officeart/2005/8/layout/orgChart1"/>
    <dgm:cxn modelId="{EC479820-9F40-4746-A417-66EB030FF997}" type="presParOf" srcId="{2AAF115A-42B0-42FB-AD45-6DD258B09DC6}" destId="{23CD279D-7E6D-482B-B42F-5983D1415B5B}" srcOrd="0" destOrd="0" presId="urn:microsoft.com/office/officeart/2005/8/layout/orgChart1"/>
    <dgm:cxn modelId="{2BC105C3-28CD-471A-B7B7-4D203588A2A6}" type="presParOf" srcId="{2AAF115A-42B0-42FB-AD45-6DD258B09DC6}" destId="{C6D5FC9C-3D3B-41B6-82DD-2A4D1DC5F2E6}" srcOrd="1" destOrd="0" presId="urn:microsoft.com/office/officeart/2005/8/layout/orgChart1"/>
    <dgm:cxn modelId="{FF99FFA7-4018-4889-B11A-0C173294335E}" type="presParOf" srcId="{C6D5FC9C-3D3B-41B6-82DD-2A4D1DC5F2E6}" destId="{58504D3C-51B7-425F-BF7C-9106969F3962}" srcOrd="0" destOrd="0" presId="urn:microsoft.com/office/officeart/2005/8/layout/orgChart1"/>
    <dgm:cxn modelId="{4D342D6C-8B54-41AA-93BE-EE81F45BAC76}" type="presParOf" srcId="{58504D3C-51B7-425F-BF7C-9106969F3962}" destId="{B4DC2118-92B1-46D6-9427-C047793ABD8F}" srcOrd="0" destOrd="0" presId="urn:microsoft.com/office/officeart/2005/8/layout/orgChart1"/>
    <dgm:cxn modelId="{5FBE7985-215E-420A-8B1F-8600D933CF0E}" type="presParOf" srcId="{58504D3C-51B7-425F-BF7C-9106969F3962}" destId="{C2D063D8-CA5E-4E21-9411-EB65C43A59C6}" srcOrd="1" destOrd="0" presId="urn:microsoft.com/office/officeart/2005/8/layout/orgChart1"/>
    <dgm:cxn modelId="{7DCDBBBB-8995-46B3-BB78-0A03B4EF344A}" type="presParOf" srcId="{C6D5FC9C-3D3B-41B6-82DD-2A4D1DC5F2E6}" destId="{479FFED5-96DC-4B2C-A4CB-EEC65537C4F9}" srcOrd="1" destOrd="0" presId="urn:microsoft.com/office/officeart/2005/8/layout/orgChart1"/>
    <dgm:cxn modelId="{AD62DEFC-191C-4DE0-84D2-0BDAA621F6A5}" type="presParOf" srcId="{C6D5FC9C-3D3B-41B6-82DD-2A4D1DC5F2E6}" destId="{4029B93F-C451-4A64-8B6E-90614E5E07F8}" srcOrd="2" destOrd="0" presId="urn:microsoft.com/office/officeart/2005/8/layout/orgChart1"/>
    <dgm:cxn modelId="{9CE6AD7A-9833-4BE1-8A74-1B8C995EACD3}" type="presParOf" srcId="{4DA32B1F-7DE2-4D3D-8BFC-BC78130E1ECC}" destId="{275AB2D9-92FF-4A45-9B65-7E9317A72048}" srcOrd="2" destOrd="0" presId="urn:microsoft.com/office/officeart/2005/8/layout/orgChart1"/>
    <dgm:cxn modelId="{44C67916-A79B-4D1C-9248-6ABAC42253AE}" type="presParOf" srcId="{B56CF0FD-5B5B-4056-A65E-6794E92635C5}" destId="{EE60C224-E25C-478C-9DF2-693AF6C9CEC9}" srcOrd="2" destOrd="0" presId="urn:microsoft.com/office/officeart/2005/8/layout/orgChart1"/>
    <dgm:cxn modelId="{C23472CE-1045-4845-B785-9AB77CA38857}" type="presParOf" srcId="{EE60C224-E25C-478C-9DF2-693AF6C9CEC9}" destId="{38EC418D-3CC3-43F7-95C8-AD53C1D1C14E}" srcOrd="0" destOrd="0" presId="urn:microsoft.com/office/officeart/2005/8/layout/orgChart1"/>
    <dgm:cxn modelId="{46059237-E3D1-4EDA-A2DC-C555B04CDEF0}" type="presParOf" srcId="{EE60C224-E25C-478C-9DF2-693AF6C9CEC9}" destId="{B8A06EC5-F83F-46BB-BA37-A264E6372C17}" srcOrd="1" destOrd="0" presId="urn:microsoft.com/office/officeart/2005/8/layout/orgChart1"/>
    <dgm:cxn modelId="{18A068E6-C5E1-490A-838A-62E35B6526A7}" type="presParOf" srcId="{B8A06EC5-F83F-46BB-BA37-A264E6372C17}" destId="{387D35B0-2AC9-44A5-958B-0058FF421F01}" srcOrd="0" destOrd="0" presId="urn:microsoft.com/office/officeart/2005/8/layout/orgChart1"/>
    <dgm:cxn modelId="{0A9F0ED3-7E34-4DCD-92BA-2A809F119D7A}" type="presParOf" srcId="{387D35B0-2AC9-44A5-958B-0058FF421F01}" destId="{C8E68967-E5A5-4C21-810B-CF1978ADB96C}" srcOrd="0" destOrd="0" presId="urn:microsoft.com/office/officeart/2005/8/layout/orgChart1"/>
    <dgm:cxn modelId="{97C800BB-165F-434F-B556-51373BF92C5A}" type="presParOf" srcId="{387D35B0-2AC9-44A5-958B-0058FF421F01}" destId="{69A31631-78FC-4D69-9516-72FADFCFFAAC}" srcOrd="1" destOrd="0" presId="urn:microsoft.com/office/officeart/2005/8/layout/orgChart1"/>
    <dgm:cxn modelId="{44C7164D-9523-4535-894D-3428571C5A59}" type="presParOf" srcId="{B8A06EC5-F83F-46BB-BA37-A264E6372C17}" destId="{4B269662-976F-4E54-89DA-64FF96673632}" srcOrd="1" destOrd="0" presId="urn:microsoft.com/office/officeart/2005/8/layout/orgChart1"/>
    <dgm:cxn modelId="{E8399D65-DC40-4416-BB5E-DFE241FDC7C0}" type="presParOf" srcId="{B8A06EC5-F83F-46BB-BA37-A264E6372C17}" destId="{4BA4C284-597B-474A-B03E-3822BBB03E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30B50-2570-4674-B1C5-1F3AD3C17FD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8B39EE-D4E8-4361-BB44-BA614C4CEE2D}">
      <dgm:prSet phldrT="[Metin]"/>
      <dgm:spPr/>
      <dgm:t>
        <a:bodyPr/>
        <a:lstStyle/>
        <a:p>
          <a:r>
            <a:rPr lang="tr-TR" b="1" dirty="0" smtClean="0"/>
            <a:t>2011</a:t>
          </a:r>
        </a:p>
        <a:p>
          <a:r>
            <a:rPr lang="tr-TR" dirty="0" smtClean="0"/>
            <a:t>633 sayılı KHK</a:t>
          </a:r>
          <a:endParaRPr lang="tr-TR" dirty="0"/>
        </a:p>
      </dgm:t>
    </dgm:pt>
    <dgm:pt modelId="{FE8A526B-03C0-4993-B009-A43FA0E60CC2}" type="parTrans" cxnId="{EA785E7C-6E64-46E1-A074-14447F9AA3F4}">
      <dgm:prSet/>
      <dgm:spPr/>
      <dgm:t>
        <a:bodyPr/>
        <a:lstStyle/>
        <a:p>
          <a:endParaRPr lang="tr-TR"/>
        </a:p>
      </dgm:t>
    </dgm:pt>
    <dgm:pt modelId="{1B5E0705-7F19-471E-A538-78CF88202F47}" type="sibTrans" cxnId="{EA785E7C-6E64-46E1-A074-14447F9AA3F4}">
      <dgm:prSet/>
      <dgm:spPr/>
      <dgm:t>
        <a:bodyPr/>
        <a:lstStyle/>
        <a:p>
          <a:endParaRPr lang="tr-TR"/>
        </a:p>
      </dgm:t>
    </dgm:pt>
    <dgm:pt modelId="{47734D34-D9DF-41C5-B55E-E57638BA9A3B}" type="pres">
      <dgm:prSet presAssocID="{BA330B50-2570-4674-B1C5-1F3AD3C17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E0080C-1EF5-43F5-97E4-4EA90376E724}" type="pres">
      <dgm:prSet presAssocID="{738B39EE-D4E8-4361-BB44-BA614C4CEE2D}" presName="Name5" presStyleLbl="vennNode1" presStyleIdx="0" presStyleCnt="1" custLinFactNeighborX="-33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A785E7C-6E64-46E1-A074-14447F9AA3F4}" srcId="{BA330B50-2570-4674-B1C5-1F3AD3C17FD3}" destId="{738B39EE-D4E8-4361-BB44-BA614C4CEE2D}" srcOrd="0" destOrd="0" parTransId="{FE8A526B-03C0-4993-B009-A43FA0E60CC2}" sibTransId="{1B5E0705-7F19-471E-A538-78CF88202F47}"/>
    <dgm:cxn modelId="{D3E70512-8F27-4E35-ACBF-02B7E1113F52}" type="presOf" srcId="{738B39EE-D4E8-4361-BB44-BA614C4CEE2D}" destId="{D7E0080C-1EF5-43F5-97E4-4EA90376E724}" srcOrd="0" destOrd="0" presId="urn:microsoft.com/office/officeart/2005/8/layout/venn3"/>
    <dgm:cxn modelId="{9023FF56-93DB-4D6A-9C56-415297BF50E2}" type="presOf" srcId="{BA330B50-2570-4674-B1C5-1F3AD3C17FD3}" destId="{47734D34-D9DF-41C5-B55E-E57638BA9A3B}" srcOrd="0" destOrd="0" presId="urn:microsoft.com/office/officeart/2005/8/layout/venn3"/>
    <dgm:cxn modelId="{74C824E5-3D83-4AFE-8E24-AE3AB2B924A8}" type="presParOf" srcId="{47734D34-D9DF-41C5-B55E-E57638BA9A3B}" destId="{D7E0080C-1EF5-43F5-97E4-4EA90376E724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30B50-2570-4674-B1C5-1F3AD3C17FD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8B39EE-D4E8-4361-BB44-BA614C4CEE2D}">
      <dgm:prSet phldrT="[Metin]"/>
      <dgm:spPr/>
      <dgm:t>
        <a:bodyPr/>
        <a:lstStyle/>
        <a:p>
          <a:r>
            <a:rPr lang="tr-TR" b="1" dirty="0" smtClean="0"/>
            <a:t>1997</a:t>
          </a:r>
        </a:p>
        <a:p>
          <a:r>
            <a:rPr lang="tr-TR" dirty="0" smtClean="0"/>
            <a:t>571 sayılı KHK</a:t>
          </a:r>
          <a:endParaRPr lang="tr-TR" dirty="0"/>
        </a:p>
      </dgm:t>
    </dgm:pt>
    <dgm:pt modelId="{FE8A526B-03C0-4993-B009-A43FA0E60CC2}" type="parTrans" cxnId="{EA785E7C-6E64-46E1-A074-14447F9AA3F4}">
      <dgm:prSet/>
      <dgm:spPr/>
      <dgm:t>
        <a:bodyPr/>
        <a:lstStyle/>
        <a:p>
          <a:endParaRPr lang="tr-TR"/>
        </a:p>
      </dgm:t>
    </dgm:pt>
    <dgm:pt modelId="{1B5E0705-7F19-471E-A538-78CF88202F47}" type="sibTrans" cxnId="{EA785E7C-6E64-46E1-A074-14447F9AA3F4}">
      <dgm:prSet/>
      <dgm:spPr/>
      <dgm:t>
        <a:bodyPr/>
        <a:lstStyle/>
        <a:p>
          <a:endParaRPr lang="tr-TR"/>
        </a:p>
      </dgm:t>
    </dgm:pt>
    <dgm:pt modelId="{47734D34-D9DF-41C5-B55E-E57638BA9A3B}" type="pres">
      <dgm:prSet presAssocID="{BA330B50-2570-4674-B1C5-1F3AD3C17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E0080C-1EF5-43F5-97E4-4EA90376E724}" type="pres">
      <dgm:prSet presAssocID="{738B39EE-D4E8-4361-BB44-BA614C4CEE2D}" presName="Name5" presStyleLbl="vennNode1" presStyleIdx="0" presStyleCnt="1" custLinFactNeighborX="-26016" custLinFactNeighborY="-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2C38A4E-C471-461A-91BD-87B1D7D2288C}" type="presOf" srcId="{BA330B50-2570-4674-B1C5-1F3AD3C17FD3}" destId="{47734D34-D9DF-41C5-B55E-E57638BA9A3B}" srcOrd="0" destOrd="0" presId="urn:microsoft.com/office/officeart/2005/8/layout/venn3"/>
    <dgm:cxn modelId="{EA785E7C-6E64-46E1-A074-14447F9AA3F4}" srcId="{BA330B50-2570-4674-B1C5-1F3AD3C17FD3}" destId="{738B39EE-D4E8-4361-BB44-BA614C4CEE2D}" srcOrd="0" destOrd="0" parTransId="{FE8A526B-03C0-4993-B009-A43FA0E60CC2}" sibTransId="{1B5E0705-7F19-471E-A538-78CF88202F47}"/>
    <dgm:cxn modelId="{4005EFC0-2684-4C45-98FF-0D30FB7815D7}" type="presOf" srcId="{738B39EE-D4E8-4361-BB44-BA614C4CEE2D}" destId="{D7E0080C-1EF5-43F5-97E4-4EA90376E724}" srcOrd="0" destOrd="0" presId="urn:microsoft.com/office/officeart/2005/8/layout/venn3"/>
    <dgm:cxn modelId="{B98AE07D-4DEF-4659-B2B8-C2CF68B84D77}" type="presParOf" srcId="{47734D34-D9DF-41C5-B55E-E57638BA9A3B}" destId="{D7E0080C-1EF5-43F5-97E4-4EA90376E724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30B50-2570-4674-B1C5-1F3AD3C17FD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8B39EE-D4E8-4361-BB44-BA614C4CEE2D}">
      <dgm:prSet phldrT="[Metin]"/>
      <dgm:spPr/>
      <dgm:t>
        <a:bodyPr/>
        <a:lstStyle/>
        <a:p>
          <a:r>
            <a:rPr lang="tr-TR" b="1" dirty="0" smtClean="0"/>
            <a:t>1983</a:t>
          </a:r>
        </a:p>
        <a:p>
          <a:r>
            <a:rPr lang="tr-TR" dirty="0" smtClean="0"/>
            <a:t>2828 sayılı Kanun</a:t>
          </a:r>
          <a:endParaRPr lang="tr-TR" dirty="0"/>
        </a:p>
      </dgm:t>
    </dgm:pt>
    <dgm:pt modelId="{FE8A526B-03C0-4993-B009-A43FA0E60CC2}" type="parTrans" cxnId="{EA785E7C-6E64-46E1-A074-14447F9AA3F4}">
      <dgm:prSet/>
      <dgm:spPr/>
      <dgm:t>
        <a:bodyPr/>
        <a:lstStyle/>
        <a:p>
          <a:endParaRPr lang="tr-TR"/>
        </a:p>
      </dgm:t>
    </dgm:pt>
    <dgm:pt modelId="{1B5E0705-7F19-471E-A538-78CF88202F47}" type="sibTrans" cxnId="{EA785E7C-6E64-46E1-A074-14447F9AA3F4}">
      <dgm:prSet/>
      <dgm:spPr/>
      <dgm:t>
        <a:bodyPr/>
        <a:lstStyle/>
        <a:p>
          <a:endParaRPr lang="tr-TR"/>
        </a:p>
      </dgm:t>
    </dgm:pt>
    <dgm:pt modelId="{47734D34-D9DF-41C5-B55E-E57638BA9A3B}" type="pres">
      <dgm:prSet presAssocID="{BA330B50-2570-4674-B1C5-1F3AD3C17F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E0080C-1EF5-43F5-97E4-4EA90376E724}" type="pres">
      <dgm:prSet presAssocID="{738B39EE-D4E8-4361-BB44-BA614C4CEE2D}" presName="Name5" presStyleLbl="vennNode1" presStyleIdx="0" presStyleCnt="1" custLinFactNeighborX="-26016" custLinFactNeighborY="-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8DA9CE-FBAC-4DF8-8554-0C20266C689D}" type="presOf" srcId="{BA330B50-2570-4674-B1C5-1F3AD3C17FD3}" destId="{47734D34-D9DF-41C5-B55E-E57638BA9A3B}" srcOrd="0" destOrd="0" presId="urn:microsoft.com/office/officeart/2005/8/layout/venn3"/>
    <dgm:cxn modelId="{EA785E7C-6E64-46E1-A074-14447F9AA3F4}" srcId="{BA330B50-2570-4674-B1C5-1F3AD3C17FD3}" destId="{738B39EE-D4E8-4361-BB44-BA614C4CEE2D}" srcOrd="0" destOrd="0" parTransId="{FE8A526B-03C0-4993-B009-A43FA0E60CC2}" sibTransId="{1B5E0705-7F19-471E-A538-78CF88202F47}"/>
    <dgm:cxn modelId="{F5CDDDFF-3684-4DDB-BECC-0C9E792361CF}" type="presOf" srcId="{738B39EE-D4E8-4361-BB44-BA614C4CEE2D}" destId="{D7E0080C-1EF5-43F5-97E4-4EA90376E724}" srcOrd="0" destOrd="0" presId="urn:microsoft.com/office/officeart/2005/8/layout/venn3"/>
    <dgm:cxn modelId="{FCD65A1D-01A6-4B86-BD07-2F2009C6F900}" type="presParOf" srcId="{47734D34-D9DF-41C5-B55E-E57638BA9A3B}" destId="{D7E0080C-1EF5-43F5-97E4-4EA90376E724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Politika Üretimine Yardımcı Olmak</a:t>
          </a:r>
          <a:endParaRPr lang="tr-TR" sz="2000" b="1" dirty="0"/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endParaRPr lang="tr-TR" sz="2000"/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endParaRPr lang="tr-TR" sz="2000"/>
        </a:p>
      </dgm:t>
    </dgm:pt>
    <dgm:pt modelId="{9C927712-07CB-4610-8F6D-941808EB322A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Sorunları Tespit Etmek – Çözüm Yollarını Araştırmak</a:t>
          </a:r>
          <a:endParaRPr lang="tr-TR" sz="2000" b="1" dirty="0"/>
        </a:p>
      </dgm:t>
    </dgm:pt>
    <dgm:pt modelId="{ACB351E3-2C4F-490A-A755-39F5748B4D39}" type="parTrans" cxnId="{01F5F414-69E3-410D-9B28-FE0CAAEA7AD3}">
      <dgm:prSet/>
      <dgm:spPr/>
      <dgm:t>
        <a:bodyPr/>
        <a:lstStyle/>
        <a:p>
          <a:endParaRPr lang="tr-TR" sz="2000"/>
        </a:p>
      </dgm:t>
    </dgm:pt>
    <dgm:pt modelId="{86E1ED7E-11C5-4226-AA2A-009939B0F394}" type="sibTrans" cxnId="{01F5F414-69E3-410D-9B28-FE0CAAEA7AD3}">
      <dgm:prSet/>
      <dgm:spPr/>
      <dgm:t>
        <a:bodyPr/>
        <a:lstStyle/>
        <a:p>
          <a:endParaRPr lang="tr-TR" sz="2000"/>
        </a:p>
      </dgm:t>
    </dgm:pt>
    <dgm:pt modelId="{D988CCD1-4248-4E26-8CC6-8A2828AE4B05}">
      <dgm:prSet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Kurumlar Arası İşbirliği Ve Koordinasyonu  Sağlamak</a:t>
          </a:r>
          <a:endParaRPr lang="tr-TR" sz="2000" b="1" dirty="0"/>
        </a:p>
      </dgm:t>
    </dgm:pt>
    <dgm:pt modelId="{E841C6DC-532A-472A-8A7C-49BA99E783A9}" type="parTrans" cxnId="{02B29B23-49A4-431B-BB41-38681D887A0C}">
      <dgm:prSet/>
      <dgm:spPr/>
      <dgm:t>
        <a:bodyPr/>
        <a:lstStyle/>
        <a:p>
          <a:endParaRPr lang="tr-TR" sz="2000"/>
        </a:p>
      </dgm:t>
    </dgm:pt>
    <dgm:pt modelId="{451A0970-467B-4014-8B7E-ED14CEFC130A}" type="sibTrans" cxnId="{02B29B23-49A4-431B-BB41-38681D887A0C}">
      <dgm:prSet/>
      <dgm:spPr/>
      <dgm:t>
        <a:bodyPr/>
        <a:lstStyle/>
        <a:p>
          <a:endParaRPr lang="tr-TR" sz="2000"/>
        </a:p>
      </dgm:t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E01E1CC6-0943-4B45-9E3E-127841B0229B}" type="pres">
      <dgm:prSet presAssocID="{9C927712-07CB-4610-8F6D-941808EB322A}" presName="linNode" presStyleCnt="0"/>
      <dgm:spPr/>
    </dgm:pt>
    <dgm:pt modelId="{1872359D-DC7E-4FAE-A08D-C1F4EE3FA3AB}" type="pres">
      <dgm:prSet presAssocID="{9C927712-07CB-4610-8F6D-941808EB322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1DBB0B-D48A-4FFE-AADB-A91817CE6DA0}" type="pres">
      <dgm:prSet presAssocID="{86E1ED7E-11C5-4226-AA2A-009939B0F394}" presName="sp" presStyleCnt="0"/>
      <dgm:spPr/>
    </dgm:pt>
    <dgm:pt modelId="{AD298476-4546-4CAA-B42A-522316E09637}" type="pres">
      <dgm:prSet presAssocID="{D988CCD1-4248-4E26-8CC6-8A2828AE4B05}" presName="linNode" presStyleCnt="0"/>
      <dgm:spPr/>
    </dgm:pt>
    <dgm:pt modelId="{93AE0DB9-7EF1-48AE-860E-E28AAAEB2F37}" type="pres">
      <dgm:prSet presAssocID="{D988CCD1-4248-4E26-8CC6-8A2828AE4B0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7308CE-DA59-4302-B913-28FBE181D6D1}" type="presOf" srcId="{34C8C16E-A27C-409A-B5E8-CADA4470DBEA}" destId="{0AA8441C-61DD-43E5-B944-05FF7F04F5CD}" srcOrd="0" destOrd="0" presId="urn:microsoft.com/office/officeart/2005/8/layout/vList5"/>
    <dgm:cxn modelId="{A7F7F834-E845-4C89-9B3D-8F1E5E3A4431}" type="presOf" srcId="{9C927712-07CB-4610-8F6D-941808EB322A}" destId="{1872359D-DC7E-4FAE-A08D-C1F4EE3FA3AB}" srcOrd="0" destOrd="0" presId="urn:microsoft.com/office/officeart/2005/8/layout/vList5"/>
    <dgm:cxn modelId="{02B29B23-49A4-431B-BB41-38681D887A0C}" srcId="{34C8C16E-A27C-409A-B5E8-CADA4470DBEA}" destId="{D988CCD1-4248-4E26-8CC6-8A2828AE4B05}" srcOrd="2" destOrd="0" parTransId="{E841C6DC-532A-472A-8A7C-49BA99E783A9}" sibTransId="{451A0970-467B-4014-8B7E-ED14CEFC130A}"/>
    <dgm:cxn modelId="{40D71E93-2DF7-46EE-81CF-0842FFA47A07}" type="presOf" srcId="{F3705D6F-D421-461A-9BCD-B484F47EB360}" destId="{2AEA740D-CFA2-4158-A12B-92EA40947360}" srcOrd="0" destOrd="0" presId="urn:microsoft.com/office/officeart/2005/8/layout/vList5"/>
    <dgm:cxn modelId="{01F5F414-69E3-410D-9B28-FE0CAAEA7AD3}" srcId="{34C8C16E-A27C-409A-B5E8-CADA4470DBEA}" destId="{9C927712-07CB-4610-8F6D-941808EB322A}" srcOrd="1" destOrd="0" parTransId="{ACB351E3-2C4F-490A-A755-39F5748B4D39}" sibTransId="{86E1ED7E-11C5-4226-AA2A-009939B0F394}"/>
    <dgm:cxn modelId="{68F33DEC-4F96-4A0A-87ED-4F408D462E26}" type="presOf" srcId="{D988CCD1-4248-4E26-8CC6-8A2828AE4B05}" destId="{93AE0DB9-7EF1-48AE-860E-E28AAAEB2F37}" srcOrd="0" destOrd="0" presId="urn:microsoft.com/office/officeart/2005/8/layout/vList5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3AA3439B-E5F4-46E6-ABB2-1E3025ECA7AB}" type="presParOf" srcId="{0AA8441C-61DD-43E5-B944-05FF7F04F5CD}" destId="{7A739064-3B7B-4238-80D2-DF27FE5FF498}" srcOrd="0" destOrd="0" presId="urn:microsoft.com/office/officeart/2005/8/layout/vList5"/>
    <dgm:cxn modelId="{68703746-8F73-4796-979C-5602839F8E88}" type="presParOf" srcId="{7A739064-3B7B-4238-80D2-DF27FE5FF498}" destId="{2AEA740D-CFA2-4158-A12B-92EA40947360}" srcOrd="0" destOrd="0" presId="urn:microsoft.com/office/officeart/2005/8/layout/vList5"/>
    <dgm:cxn modelId="{F80D803D-7F51-4872-AE04-6FFF76CC31CB}" type="presParOf" srcId="{0AA8441C-61DD-43E5-B944-05FF7F04F5CD}" destId="{2CE8456D-992E-4F4C-9AA2-E294D2AAF9E0}" srcOrd="1" destOrd="0" presId="urn:microsoft.com/office/officeart/2005/8/layout/vList5"/>
    <dgm:cxn modelId="{5F43215E-DCA6-430D-9D6F-5A2F0C856D02}" type="presParOf" srcId="{0AA8441C-61DD-43E5-B944-05FF7F04F5CD}" destId="{E01E1CC6-0943-4B45-9E3E-127841B0229B}" srcOrd="2" destOrd="0" presId="urn:microsoft.com/office/officeart/2005/8/layout/vList5"/>
    <dgm:cxn modelId="{E3135199-975A-4714-BFD6-DFC45B48418F}" type="presParOf" srcId="{E01E1CC6-0943-4B45-9E3E-127841B0229B}" destId="{1872359D-DC7E-4FAE-A08D-C1F4EE3FA3AB}" srcOrd="0" destOrd="0" presId="urn:microsoft.com/office/officeart/2005/8/layout/vList5"/>
    <dgm:cxn modelId="{D7BC5130-CEF0-4A2B-9367-AA2A4BD08E70}" type="presParOf" srcId="{0AA8441C-61DD-43E5-B944-05FF7F04F5CD}" destId="{D01DBB0B-D48A-4FFE-AADB-A91817CE6DA0}" srcOrd="3" destOrd="0" presId="urn:microsoft.com/office/officeart/2005/8/layout/vList5"/>
    <dgm:cxn modelId="{A669D8C2-C1AC-4328-BFD4-C6F64F6D989E}" type="presParOf" srcId="{0AA8441C-61DD-43E5-B944-05FF7F04F5CD}" destId="{AD298476-4546-4CAA-B42A-522316E09637}" srcOrd="4" destOrd="0" presId="urn:microsoft.com/office/officeart/2005/8/layout/vList5"/>
    <dgm:cxn modelId="{58312AA4-A4EF-44B6-AF47-1707D70B973F}" type="presParOf" srcId="{AD298476-4546-4CAA-B42A-522316E09637}" destId="{93AE0DB9-7EF1-48AE-860E-E28AAAEB2F3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Kurumda Bakım Hizmeti</a:t>
          </a:r>
          <a:endParaRPr lang="tr-TR" sz="2000" b="1" dirty="0"/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endParaRPr lang="tr-TR" sz="2000"/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endParaRPr lang="tr-TR" sz="2000"/>
        </a:p>
      </dgm:t>
    </dgm:pt>
    <dgm:pt modelId="{7518931C-5CB9-411F-BB56-E78B5BB3F35B}">
      <dgm:prSet phldrT="[Metin]"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ve Özel Kurumda Bakım Desteği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D9E86F-86E9-4DA7-9DC0-ABE0AF9E0F18}" type="parTrans" cxnId="{02CE4BC2-1B84-4866-BE4F-CB300FB435C4}">
      <dgm:prSet/>
      <dgm:spPr/>
      <dgm:t>
        <a:bodyPr/>
        <a:lstStyle/>
        <a:p>
          <a:endParaRPr lang="tr-TR" sz="2000"/>
        </a:p>
      </dgm:t>
    </dgm:pt>
    <dgm:pt modelId="{E0D9EA31-1234-47EA-9E3F-D8576B0265F7}" type="sibTrans" cxnId="{02CE4BC2-1B84-4866-BE4F-CB300FB435C4}">
      <dgm:prSet/>
      <dgm:spPr/>
      <dgm:t>
        <a:bodyPr/>
        <a:lstStyle/>
        <a:p>
          <a:endParaRPr lang="tr-TR" sz="2000"/>
        </a:p>
      </dgm:t>
    </dgm:pt>
    <dgm:pt modelId="{8779F22F-1F98-4529-B64F-01F8AE096D34}">
      <dgm:prSet custT="1"/>
      <dgm:spPr/>
      <dgm:t>
        <a:bodyPr/>
        <a:lstStyle/>
        <a:p>
          <a:r>
            <a: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Modellerinin Geliştirilmesi</a:t>
          </a:r>
          <a:endParaRPr lang="tr-T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ADD69-4163-4E1D-9AE8-989D574A4A7F}" type="parTrans" cxnId="{D5B01C9B-EEA8-4AAE-84E6-824E14892FD2}">
      <dgm:prSet/>
      <dgm:spPr/>
      <dgm:t>
        <a:bodyPr/>
        <a:lstStyle/>
        <a:p>
          <a:endParaRPr lang="tr-TR" sz="2000"/>
        </a:p>
      </dgm:t>
    </dgm:pt>
    <dgm:pt modelId="{110F9967-348E-459B-81AB-60B369D18D83}" type="sibTrans" cxnId="{D5B01C9B-EEA8-4AAE-84E6-824E14892FD2}">
      <dgm:prSet/>
      <dgm:spPr/>
      <dgm:t>
        <a:bodyPr/>
        <a:lstStyle/>
        <a:p>
          <a:endParaRPr lang="tr-TR" sz="2000"/>
        </a:p>
      </dgm:t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F5E4F267-3E33-4E96-B125-4803FCF63131}" type="pres">
      <dgm:prSet presAssocID="{7518931C-5CB9-411F-BB56-E78B5BB3F35B}" presName="linNode" presStyleCnt="0"/>
      <dgm:spPr/>
    </dgm:pt>
    <dgm:pt modelId="{A2E78D2A-28D7-4BB4-8DD6-16FA9FE62E8F}" type="pres">
      <dgm:prSet presAssocID="{7518931C-5CB9-411F-BB56-E78B5BB3F3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E2778C-3599-4981-9C83-C27A672D192F}" type="pres">
      <dgm:prSet presAssocID="{E0D9EA31-1234-47EA-9E3F-D8576B0265F7}" presName="sp" presStyleCnt="0"/>
      <dgm:spPr/>
    </dgm:pt>
    <dgm:pt modelId="{31298768-238E-4305-A91E-6C01D9FF74A4}" type="pres">
      <dgm:prSet presAssocID="{8779F22F-1F98-4529-B64F-01F8AE096D34}" presName="linNode" presStyleCnt="0"/>
      <dgm:spPr/>
    </dgm:pt>
    <dgm:pt modelId="{A3AC2932-05B6-4268-81EB-4991E38E4E45}" type="pres">
      <dgm:prSet presAssocID="{8779F22F-1F98-4529-B64F-01F8AE096D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B01C9B-EEA8-4AAE-84E6-824E14892FD2}" srcId="{34C8C16E-A27C-409A-B5E8-CADA4470DBEA}" destId="{8779F22F-1F98-4529-B64F-01F8AE096D34}" srcOrd="2" destOrd="0" parTransId="{DD0ADD69-4163-4E1D-9AE8-989D574A4A7F}" sibTransId="{110F9967-348E-459B-81AB-60B369D18D83}"/>
    <dgm:cxn modelId="{B2B2F9AA-2491-4197-8C7C-DE9D2F72F52D}" type="presOf" srcId="{8779F22F-1F98-4529-B64F-01F8AE096D34}" destId="{A3AC2932-05B6-4268-81EB-4991E38E4E45}" srcOrd="0" destOrd="0" presId="urn:microsoft.com/office/officeart/2005/8/layout/vList5"/>
    <dgm:cxn modelId="{42DCA01A-10F9-48ED-A594-0A76F3BAE5BF}" type="presOf" srcId="{34C8C16E-A27C-409A-B5E8-CADA4470DBEA}" destId="{0AA8441C-61DD-43E5-B944-05FF7F04F5CD}" srcOrd="0" destOrd="0" presId="urn:microsoft.com/office/officeart/2005/8/layout/vList5"/>
    <dgm:cxn modelId="{02CE4BC2-1B84-4866-BE4F-CB300FB435C4}" srcId="{34C8C16E-A27C-409A-B5E8-CADA4470DBEA}" destId="{7518931C-5CB9-411F-BB56-E78B5BB3F35B}" srcOrd="1" destOrd="0" parTransId="{14D9E86F-86E9-4DA7-9DC0-ABE0AF9E0F18}" sibTransId="{E0D9EA31-1234-47EA-9E3F-D8576B0265F7}"/>
    <dgm:cxn modelId="{14814CE4-9257-4AC2-B994-8CE80B8879D8}" type="presOf" srcId="{F3705D6F-D421-461A-9BCD-B484F47EB360}" destId="{2AEA740D-CFA2-4158-A12B-92EA40947360}" srcOrd="0" destOrd="0" presId="urn:microsoft.com/office/officeart/2005/8/layout/vList5"/>
    <dgm:cxn modelId="{6527D185-3033-47D3-B892-C667725E7CB8}" type="presOf" srcId="{7518931C-5CB9-411F-BB56-E78B5BB3F35B}" destId="{A2E78D2A-28D7-4BB4-8DD6-16FA9FE62E8F}" srcOrd="0" destOrd="0" presId="urn:microsoft.com/office/officeart/2005/8/layout/vList5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D1E3B94D-1D23-46DD-83B3-5EF2E88C3A9F}" type="presParOf" srcId="{0AA8441C-61DD-43E5-B944-05FF7F04F5CD}" destId="{7A739064-3B7B-4238-80D2-DF27FE5FF498}" srcOrd="0" destOrd="0" presId="urn:microsoft.com/office/officeart/2005/8/layout/vList5"/>
    <dgm:cxn modelId="{263A8FA4-BB27-4656-8CE8-0516DAAE89F9}" type="presParOf" srcId="{7A739064-3B7B-4238-80D2-DF27FE5FF498}" destId="{2AEA740D-CFA2-4158-A12B-92EA40947360}" srcOrd="0" destOrd="0" presId="urn:microsoft.com/office/officeart/2005/8/layout/vList5"/>
    <dgm:cxn modelId="{247EFD2F-0EE0-4AB4-8FAE-BA886A9CCA0A}" type="presParOf" srcId="{0AA8441C-61DD-43E5-B944-05FF7F04F5CD}" destId="{2CE8456D-992E-4F4C-9AA2-E294D2AAF9E0}" srcOrd="1" destOrd="0" presId="urn:microsoft.com/office/officeart/2005/8/layout/vList5"/>
    <dgm:cxn modelId="{8E32D1CC-E5D5-46F8-BD95-FDA9C01E16E9}" type="presParOf" srcId="{0AA8441C-61DD-43E5-B944-05FF7F04F5CD}" destId="{F5E4F267-3E33-4E96-B125-4803FCF63131}" srcOrd="2" destOrd="0" presId="urn:microsoft.com/office/officeart/2005/8/layout/vList5"/>
    <dgm:cxn modelId="{046445B2-44E5-4CE6-930F-425401240ED1}" type="presParOf" srcId="{F5E4F267-3E33-4E96-B125-4803FCF63131}" destId="{A2E78D2A-28D7-4BB4-8DD6-16FA9FE62E8F}" srcOrd="0" destOrd="0" presId="urn:microsoft.com/office/officeart/2005/8/layout/vList5"/>
    <dgm:cxn modelId="{799C763A-B7A7-4FB0-8387-4739D8403C8C}" type="presParOf" srcId="{0AA8441C-61DD-43E5-B944-05FF7F04F5CD}" destId="{F8E2778C-3599-4981-9C83-C27A672D192F}" srcOrd="3" destOrd="0" presId="urn:microsoft.com/office/officeart/2005/8/layout/vList5"/>
    <dgm:cxn modelId="{3A913153-758E-429B-956B-EC11BB33CDB5}" type="presParOf" srcId="{0AA8441C-61DD-43E5-B944-05FF7F04F5CD}" destId="{31298768-238E-4305-A91E-6C01D9FF74A4}" srcOrd="4" destOrd="0" presId="urn:microsoft.com/office/officeart/2005/8/layout/vList5"/>
    <dgm:cxn modelId="{211DB073-CBC0-404D-BB95-32B41B6AA6F4}" type="presParOf" srcId="{31298768-238E-4305-A91E-6C01D9FF74A4}" destId="{A3AC2932-05B6-4268-81EB-4991E38E4E4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Politika Üretme</a:t>
          </a:r>
          <a:endParaRPr lang="tr-TR" sz="2000" b="1" dirty="0">
            <a:solidFill>
              <a:schemeClr val="bg2"/>
            </a:solidFill>
          </a:endParaRPr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endParaRPr lang="tr-TR"/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endParaRPr lang="tr-TR"/>
        </a:p>
      </dgm:t>
    </dgm:pt>
    <dgm:pt modelId="{953E4DFE-3780-4F89-8590-2C8CAB04B2BC}">
      <dgm:prSet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Koordinasyon ve İşbirliği</a:t>
          </a:r>
          <a:endParaRPr lang="tr-T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94678A-D4F1-4D19-B018-9B3E445144CD}" type="parTrans" cxnId="{24ABEF91-F13E-45B8-8B2B-85894962DA37}">
      <dgm:prSet/>
      <dgm:spPr/>
      <dgm:t>
        <a:bodyPr/>
        <a:lstStyle/>
        <a:p>
          <a:endParaRPr lang="tr-TR"/>
        </a:p>
      </dgm:t>
    </dgm:pt>
    <dgm:pt modelId="{B46A2A5B-2DCC-4AEB-99AF-0B7217255CB0}" type="sibTrans" cxnId="{24ABEF91-F13E-45B8-8B2B-85894962DA37}">
      <dgm:prSet/>
      <dgm:spPr/>
      <dgm:t>
        <a:bodyPr/>
        <a:lstStyle/>
        <a:p>
          <a:endParaRPr lang="tr-TR"/>
        </a:p>
      </dgm:t>
    </dgm:pt>
    <dgm:pt modelId="{94EF4B95-6A50-4850-939D-C7B489B96535}">
      <dgm:prSet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Bakım Hizmetleri</a:t>
          </a:r>
        </a:p>
      </dgm:t>
    </dgm:pt>
    <dgm:pt modelId="{3A560AE7-27A1-4A7A-9437-8402A471DF81}" type="parTrans" cxnId="{B4D1A10A-B52C-48B2-BE63-EA3AA7CFB638}">
      <dgm:prSet/>
      <dgm:spPr/>
      <dgm:t>
        <a:bodyPr/>
        <a:lstStyle/>
        <a:p>
          <a:endParaRPr lang="tr-TR"/>
        </a:p>
      </dgm:t>
    </dgm:pt>
    <dgm:pt modelId="{52DB87E2-AB7D-4516-8DCA-78CF4905B682}" type="sibTrans" cxnId="{B4D1A10A-B52C-48B2-BE63-EA3AA7CFB638}">
      <dgm:prSet/>
      <dgm:spPr/>
      <dgm:t>
        <a:bodyPr/>
        <a:lstStyle/>
        <a:p>
          <a:endParaRPr lang="tr-TR"/>
        </a:p>
      </dgm:t>
    </dgm:pt>
    <dgm:pt modelId="{AAC6A293-BCE4-4FAA-AB55-6E91C0067E35}">
      <dgm:prSet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ve Kurumda Bakım Desteği</a:t>
          </a:r>
          <a:endParaRPr lang="tr-T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F990F-5D0B-46DA-8743-76745CF259E8}" type="parTrans" cxnId="{EB65D766-6B34-4604-84B0-BAF9AE586E14}">
      <dgm:prSet/>
      <dgm:spPr/>
      <dgm:t>
        <a:bodyPr/>
        <a:lstStyle/>
        <a:p>
          <a:endParaRPr lang="tr-TR"/>
        </a:p>
      </dgm:t>
    </dgm:pt>
    <dgm:pt modelId="{E72A9F3C-FD54-4A52-AB71-F56C40608297}" type="sibTrans" cxnId="{EB65D766-6B34-4604-84B0-BAF9AE586E14}">
      <dgm:prSet/>
      <dgm:spPr/>
      <dgm:t>
        <a:bodyPr/>
        <a:lstStyle/>
        <a:p>
          <a:endParaRPr lang="tr-TR"/>
        </a:p>
      </dgm:t>
    </dgm:pt>
    <dgm:pt modelId="{39CB33EB-2825-40C1-8E06-66ABA897F519}">
      <dgm:prSet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Modeli Geliştirme</a:t>
          </a:r>
          <a:endParaRPr lang="tr-T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FEAD2A-D627-48F1-A82E-61F141FFE46A}" type="parTrans" cxnId="{12C7C097-3DC5-457A-B6EB-CC0B809C4E40}">
      <dgm:prSet/>
      <dgm:spPr/>
      <dgm:t>
        <a:bodyPr/>
        <a:lstStyle/>
        <a:p>
          <a:endParaRPr lang="tr-TR"/>
        </a:p>
      </dgm:t>
    </dgm:pt>
    <dgm:pt modelId="{1A750D1F-A88D-4898-905A-D1EAA2046BA9}" type="sibTrans" cxnId="{12C7C097-3DC5-457A-B6EB-CC0B809C4E40}">
      <dgm:prSet/>
      <dgm:spPr/>
      <dgm:t>
        <a:bodyPr/>
        <a:lstStyle/>
        <a:p>
          <a:endParaRPr lang="tr-TR"/>
        </a:p>
      </dgm:t>
    </dgm:pt>
    <dgm:pt modelId="{0E47929B-9855-4A44-8CC9-006C6618C434}">
      <dgm:prSet custT="1"/>
      <dgm:spPr/>
      <dgm:t>
        <a:bodyPr/>
        <a:lstStyle/>
        <a:p>
          <a:r>
            <a:rPr lang="tr-TR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Destek Hizmetleri</a:t>
          </a:r>
          <a:endParaRPr lang="tr-TR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93D057-9D57-491F-87CE-9963B83721DC}" type="parTrans" cxnId="{C2FE1D7B-D484-46FE-BC06-001DEEA5D755}">
      <dgm:prSet/>
      <dgm:spPr/>
    </dgm:pt>
    <dgm:pt modelId="{AA3B2695-5110-43F7-AAAE-2C52E7103EA4}" type="sibTrans" cxnId="{C2FE1D7B-D484-46FE-BC06-001DEEA5D755}">
      <dgm:prSet/>
      <dgm:spPr/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AED77976-8E0F-4BD3-9E7B-279EAE9D0CEA}" type="pres">
      <dgm:prSet presAssocID="{953E4DFE-3780-4F89-8590-2C8CAB04B2BC}" presName="linNode" presStyleCnt="0"/>
      <dgm:spPr/>
    </dgm:pt>
    <dgm:pt modelId="{BAEC1708-3B5D-472C-8C9C-EC220E984229}" type="pres">
      <dgm:prSet presAssocID="{953E4DFE-3780-4F89-8590-2C8CAB04B2B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4D4CD0-32A9-4BB6-9D6B-B155960ECF06}" type="pres">
      <dgm:prSet presAssocID="{B46A2A5B-2DCC-4AEB-99AF-0B7217255CB0}" presName="sp" presStyleCnt="0"/>
      <dgm:spPr/>
    </dgm:pt>
    <dgm:pt modelId="{BEF7D246-7018-4771-82B0-6C192AAEB8F9}" type="pres">
      <dgm:prSet presAssocID="{94EF4B95-6A50-4850-939D-C7B489B96535}" presName="linNode" presStyleCnt="0"/>
      <dgm:spPr/>
    </dgm:pt>
    <dgm:pt modelId="{890339C9-A23F-4B36-AD4D-81F3CD67EFD6}" type="pres">
      <dgm:prSet presAssocID="{94EF4B95-6A50-4850-939D-C7B489B9653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FAE85D-6059-4AF5-98E9-249B3F31F2A8}" type="pres">
      <dgm:prSet presAssocID="{52DB87E2-AB7D-4516-8DCA-78CF4905B682}" presName="sp" presStyleCnt="0"/>
      <dgm:spPr/>
    </dgm:pt>
    <dgm:pt modelId="{BC36D4DE-8371-45B8-9CF7-F8BCBC5138E4}" type="pres">
      <dgm:prSet presAssocID="{AAC6A293-BCE4-4FAA-AB55-6E91C0067E35}" presName="linNode" presStyleCnt="0"/>
      <dgm:spPr/>
    </dgm:pt>
    <dgm:pt modelId="{E54BF512-BD16-464B-9C57-7329FBAA00AD}" type="pres">
      <dgm:prSet presAssocID="{AAC6A293-BCE4-4FAA-AB55-6E91C0067E35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DEC5C7-7FAA-43CB-8C2D-B2BCFADBD4EB}" type="pres">
      <dgm:prSet presAssocID="{E72A9F3C-FD54-4A52-AB71-F56C40608297}" presName="sp" presStyleCnt="0"/>
      <dgm:spPr/>
    </dgm:pt>
    <dgm:pt modelId="{B8B6D52B-E6AA-459F-A6B8-DC11A8D02DBF}" type="pres">
      <dgm:prSet presAssocID="{39CB33EB-2825-40C1-8E06-66ABA897F519}" presName="linNode" presStyleCnt="0"/>
      <dgm:spPr/>
    </dgm:pt>
    <dgm:pt modelId="{EA82B9D9-1FD5-4C49-8760-15B35F3EB88A}" type="pres">
      <dgm:prSet presAssocID="{39CB33EB-2825-40C1-8E06-66ABA897F519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2D5CB7-DE8C-46BF-9937-7CDA5EA43EAA}" type="pres">
      <dgm:prSet presAssocID="{1A750D1F-A88D-4898-905A-D1EAA2046BA9}" presName="sp" presStyleCnt="0"/>
      <dgm:spPr/>
    </dgm:pt>
    <dgm:pt modelId="{4D7DC493-B5B4-4FF7-B753-7B642FB6BEBA}" type="pres">
      <dgm:prSet presAssocID="{0E47929B-9855-4A44-8CC9-006C6618C434}" presName="linNode" presStyleCnt="0"/>
      <dgm:spPr/>
    </dgm:pt>
    <dgm:pt modelId="{BAA1246E-8649-4733-B296-9F95629CDCAD}" type="pres">
      <dgm:prSet presAssocID="{0E47929B-9855-4A44-8CC9-006C6618C43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2FE1D7B-D484-46FE-BC06-001DEEA5D755}" srcId="{34C8C16E-A27C-409A-B5E8-CADA4470DBEA}" destId="{0E47929B-9855-4A44-8CC9-006C6618C434}" srcOrd="5" destOrd="0" parTransId="{1393D057-9D57-491F-87CE-9963B83721DC}" sibTransId="{AA3B2695-5110-43F7-AAAE-2C52E7103EA4}"/>
    <dgm:cxn modelId="{EB65D766-6B34-4604-84B0-BAF9AE586E14}" srcId="{34C8C16E-A27C-409A-B5E8-CADA4470DBEA}" destId="{AAC6A293-BCE4-4FAA-AB55-6E91C0067E35}" srcOrd="3" destOrd="0" parTransId="{B2EF990F-5D0B-46DA-8743-76745CF259E8}" sibTransId="{E72A9F3C-FD54-4A52-AB71-F56C40608297}"/>
    <dgm:cxn modelId="{1B2C58B3-F60E-4FEA-932D-8F34A77A80C1}" type="presOf" srcId="{0E47929B-9855-4A44-8CC9-006C6618C434}" destId="{BAA1246E-8649-4733-B296-9F95629CDCAD}" srcOrd="0" destOrd="0" presId="urn:microsoft.com/office/officeart/2005/8/layout/vList5"/>
    <dgm:cxn modelId="{84ACD39D-8B12-4F2F-BF75-E6FA8EE5B442}" type="presOf" srcId="{F3705D6F-D421-461A-9BCD-B484F47EB360}" destId="{2AEA740D-CFA2-4158-A12B-92EA40947360}" srcOrd="0" destOrd="0" presId="urn:microsoft.com/office/officeart/2005/8/layout/vList5"/>
    <dgm:cxn modelId="{55E43FAA-F2F1-4572-AE43-FBF04017A20D}" type="presOf" srcId="{94EF4B95-6A50-4850-939D-C7B489B96535}" destId="{890339C9-A23F-4B36-AD4D-81F3CD67EFD6}" srcOrd="0" destOrd="0" presId="urn:microsoft.com/office/officeart/2005/8/layout/vList5"/>
    <dgm:cxn modelId="{24ABEF91-F13E-45B8-8B2B-85894962DA37}" srcId="{34C8C16E-A27C-409A-B5E8-CADA4470DBEA}" destId="{953E4DFE-3780-4F89-8590-2C8CAB04B2BC}" srcOrd="1" destOrd="0" parTransId="{F194678A-D4F1-4D19-B018-9B3E445144CD}" sibTransId="{B46A2A5B-2DCC-4AEB-99AF-0B7217255CB0}"/>
    <dgm:cxn modelId="{07B48F4C-E884-4489-B92E-9AF3C2A90062}" type="presOf" srcId="{953E4DFE-3780-4F89-8590-2C8CAB04B2BC}" destId="{BAEC1708-3B5D-472C-8C9C-EC220E984229}" srcOrd="0" destOrd="0" presId="urn:microsoft.com/office/officeart/2005/8/layout/vList5"/>
    <dgm:cxn modelId="{1619C18F-57AC-49CC-81BC-0E44B831E0B7}" type="presOf" srcId="{39CB33EB-2825-40C1-8E06-66ABA897F519}" destId="{EA82B9D9-1FD5-4C49-8760-15B35F3EB88A}" srcOrd="0" destOrd="0" presId="urn:microsoft.com/office/officeart/2005/8/layout/vList5"/>
    <dgm:cxn modelId="{B4D1A10A-B52C-48B2-BE63-EA3AA7CFB638}" srcId="{34C8C16E-A27C-409A-B5E8-CADA4470DBEA}" destId="{94EF4B95-6A50-4850-939D-C7B489B96535}" srcOrd="2" destOrd="0" parTransId="{3A560AE7-27A1-4A7A-9437-8402A471DF81}" sibTransId="{52DB87E2-AB7D-4516-8DCA-78CF4905B682}"/>
    <dgm:cxn modelId="{12C7C097-3DC5-457A-B6EB-CC0B809C4E40}" srcId="{34C8C16E-A27C-409A-B5E8-CADA4470DBEA}" destId="{39CB33EB-2825-40C1-8E06-66ABA897F519}" srcOrd="4" destOrd="0" parTransId="{A8FEAD2A-D627-48F1-A82E-61F141FFE46A}" sibTransId="{1A750D1F-A88D-4898-905A-D1EAA2046BA9}"/>
    <dgm:cxn modelId="{3CC3B941-B9B4-4CFC-87C6-B612ABE2C63C}" type="presOf" srcId="{AAC6A293-BCE4-4FAA-AB55-6E91C0067E35}" destId="{E54BF512-BD16-464B-9C57-7329FBAA00AD}" srcOrd="0" destOrd="0" presId="urn:microsoft.com/office/officeart/2005/8/layout/vList5"/>
    <dgm:cxn modelId="{4F041A15-0A54-4C2C-A8FD-3DAA9DF230C3}" type="presOf" srcId="{34C8C16E-A27C-409A-B5E8-CADA4470DBEA}" destId="{0AA8441C-61DD-43E5-B944-05FF7F04F5CD}" srcOrd="0" destOrd="0" presId="urn:microsoft.com/office/officeart/2005/8/layout/vList5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84721E59-4D31-4104-8DC8-F5306C0305EC}" type="presParOf" srcId="{0AA8441C-61DD-43E5-B944-05FF7F04F5CD}" destId="{7A739064-3B7B-4238-80D2-DF27FE5FF498}" srcOrd="0" destOrd="0" presId="urn:microsoft.com/office/officeart/2005/8/layout/vList5"/>
    <dgm:cxn modelId="{2DE3C515-684F-4096-92F8-75D3C675EABF}" type="presParOf" srcId="{7A739064-3B7B-4238-80D2-DF27FE5FF498}" destId="{2AEA740D-CFA2-4158-A12B-92EA40947360}" srcOrd="0" destOrd="0" presId="urn:microsoft.com/office/officeart/2005/8/layout/vList5"/>
    <dgm:cxn modelId="{CFE4307B-1CA8-4E5E-B2FA-402B04ADA290}" type="presParOf" srcId="{0AA8441C-61DD-43E5-B944-05FF7F04F5CD}" destId="{2CE8456D-992E-4F4C-9AA2-E294D2AAF9E0}" srcOrd="1" destOrd="0" presId="urn:microsoft.com/office/officeart/2005/8/layout/vList5"/>
    <dgm:cxn modelId="{210C8076-355C-491E-AD3D-E6F8F52A45D5}" type="presParOf" srcId="{0AA8441C-61DD-43E5-B944-05FF7F04F5CD}" destId="{AED77976-8E0F-4BD3-9E7B-279EAE9D0CEA}" srcOrd="2" destOrd="0" presId="urn:microsoft.com/office/officeart/2005/8/layout/vList5"/>
    <dgm:cxn modelId="{68ED0962-C4E1-4CEF-AE2B-05E0BCC5DECA}" type="presParOf" srcId="{AED77976-8E0F-4BD3-9E7B-279EAE9D0CEA}" destId="{BAEC1708-3B5D-472C-8C9C-EC220E984229}" srcOrd="0" destOrd="0" presId="urn:microsoft.com/office/officeart/2005/8/layout/vList5"/>
    <dgm:cxn modelId="{0924D299-38AF-4A6F-B092-78F80E1C658F}" type="presParOf" srcId="{0AA8441C-61DD-43E5-B944-05FF7F04F5CD}" destId="{484D4CD0-32A9-4BB6-9D6B-B155960ECF06}" srcOrd="3" destOrd="0" presId="urn:microsoft.com/office/officeart/2005/8/layout/vList5"/>
    <dgm:cxn modelId="{3CD620E1-DDE6-4879-9415-C63B7DF08762}" type="presParOf" srcId="{0AA8441C-61DD-43E5-B944-05FF7F04F5CD}" destId="{BEF7D246-7018-4771-82B0-6C192AAEB8F9}" srcOrd="4" destOrd="0" presId="urn:microsoft.com/office/officeart/2005/8/layout/vList5"/>
    <dgm:cxn modelId="{086AE060-1618-4210-81A4-96F4E516DA8E}" type="presParOf" srcId="{BEF7D246-7018-4771-82B0-6C192AAEB8F9}" destId="{890339C9-A23F-4B36-AD4D-81F3CD67EFD6}" srcOrd="0" destOrd="0" presId="urn:microsoft.com/office/officeart/2005/8/layout/vList5"/>
    <dgm:cxn modelId="{F2E6585C-2509-4208-A8C5-7D38D735516B}" type="presParOf" srcId="{0AA8441C-61DD-43E5-B944-05FF7F04F5CD}" destId="{CFFAE85D-6059-4AF5-98E9-249B3F31F2A8}" srcOrd="5" destOrd="0" presId="urn:microsoft.com/office/officeart/2005/8/layout/vList5"/>
    <dgm:cxn modelId="{ED40ABCE-517C-4E99-8F58-F35634624FD7}" type="presParOf" srcId="{0AA8441C-61DD-43E5-B944-05FF7F04F5CD}" destId="{BC36D4DE-8371-45B8-9CF7-F8BCBC5138E4}" srcOrd="6" destOrd="0" presId="urn:microsoft.com/office/officeart/2005/8/layout/vList5"/>
    <dgm:cxn modelId="{E9D5FD8D-32D2-4039-A746-45710EA9A126}" type="presParOf" srcId="{BC36D4DE-8371-45B8-9CF7-F8BCBC5138E4}" destId="{E54BF512-BD16-464B-9C57-7329FBAA00AD}" srcOrd="0" destOrd="0" presId="urn:microsoft.com/office/officeart/2005/8/layout/vList5"/>
    <dgm:cxn modelId="{C9938702-C87D-448D-AFD1-22214D67E12E}" type="presParOf" srcId="{0AA8441C-61DD-43E5-B944-05FF7F04F5CD}" destId="{37DEC5C7-7FAA-43CB-8C2D-B2BCFADBD4EB}" srcOrd="7" destOrd="0" presId="urn:microsoft.com/office/officeart/2005/8/layout/vList5"/>
    <dgm:cxn modelId="{258A4A1F-8D79-4548-A618-ACF23915E027}" type="presParOf" srcId="{0AA8441C-61DD-43E5-B944-05FF7F04F5CD}" destId="{B8B6D52B-E6AA-459F-A6B8-DC11A8D02DBF}" srcOrd="8" destOrd="0" presId="urn:microsoft.com/office/officeart/2005/8/layout/vList5"/>
    <dgm:cxn modelId="{7C5905E1-EDC8-4A5A-8D6A-C692502920EE}" type="presParOf" srcId="{B8B6D52B-E6AA-459F-A6B8-DC11A8D02DBF}" destId="{EA82B9D9-1FD5-4C49-8760-15B35F3EB88A}" srcOrd="0" destOrd="0" presId="urn:microsoft.com/office/officeart/2005/8/layout/vList5"/>
    <dgm:cxn modelId="{A83C0A87-4EF7-4442-8D1D-0EB808BB6D01}" type="presParOf" srcId="{0AA8441C-61DD-43E5-B944-05FF7F04F5CD}" destId="{F02D5CB7-DE8C-46BF-9937-7CDA5EA43EAA}" srcOrd="9" destOrd="0" presId="urn:microsoft.com/office/officeart/2005/8/layout/vList5"/>
    <dgm:cxn modelId="{1D2F0485-6B08-488C-BF62-D8D43CA62371}" type="presParOf" srcId="{0AA8441C-61DD-43E5-B944-05FF7F04F5CD}" destId="{4D7DC493-B5B4-4FF7-B753-7B642FB6BEBA}" srcOrd="10" destOrd="0" presId="urn:microsoft.com/office/officeart/2005/8/layout/vList5"/>
    <dgm:cxn modelId="{7A5C69DD-F071-4219-B070-869938CE9055}" type="presParOf" srcId="{4D7DC493-B5B4-4FF7-B753-7B642FB6BEBA}" destId="{BAA1246E-8649-4733-B296-9F95629CDC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İstihdam</a:t>
          </a:r>
          <a:endParaRPr lang="tr-TR" sz="1800" b="1" dirty="0">
            <a:solidFill>
              <a:schemeClr val="bg2"/>
            </a:solidFill>
          </a:endParaRPr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EE26716C-E4AC-4D59-A6CA-A7CD61971CF9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Ayrımcılıkla Mücadele</a:t>
          </a:r>
        </a:p>
      </dgm:t>
    </dgm:pt>
    <dgm:pt modelId="{4ADFC434-4BC2-4EA5-9499-1456C7A92821}" type="parTrans" cxnId="{99E6CDB3-CB0E-40F9-AF91-3C961F351A47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30627167-8AAC-4492-AEF7-E7FD0ED777D1}" type="sibTrans" cxnId="{99E6CDB3-CB0E-40F9-AF91-3C961F351A47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25EC86D3-0978-4630-8E81-EA87D448C19E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Erişilebilirlik</a:t>
          </a:r>
        </a:p>
      </dgm:t>
    </dgm:pt>
    <dgm:pt modelId="{8CF797B9-CCDF-49FA-A2E9-EE7592114CCF}" type="parTrans" cxnId="{E6549172-027C-43E8-BC4C-75E1727B43F2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E9C7019E-C835-4C31-A9EB-A16F072A74E5}" type="sibTrans" cxnId="{E6549172-027C-43E8-BC4C-75E1727B43F2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8E378C1C-B8D1-4697-82C2-6F8D68991030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Koruyucu ve Önleyici Hizmetler Sağlık</a:t>
          </a:r>
        </a:p>
      </dgm:t>
    </dgm:pt>
    <dgm:pt modelId="{0580E0EB-1EBC-4DAB-B091-337317DD4F3F}" type="parTrans" cxnId="{1C049EEE-E9A0-4042-B82A-86AEE182F7D5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9A0F5200-E912-4867-9BF3-9670A891842C}" type="sibTrans" cxnId="{1C049EEE-E9A0-4042-B82A-86AEE182F7D5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EE304886-C2E3-49B4-A362-10BC5AB21997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Veritabanı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830FE2-D4D1-4C16-81E1-473ABD77D7EE}" type="parTrans" cxnId="{AE308243-64BA-44A2-9885-E452FB608E2A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DD928CDF-13B7-4371-B957-7A69676D0DCF}" type="sibTrans" cxnId="{AE308243-64BA-44A2-9885-E452FB608E2A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0D522E3A-84A4-4947-90DE-7D17A23D4FE2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Ulaşılabilirlik	 Eğitim</a:t>
          </a:r>
          <a:endParaRPr lang="tr-TR" sz="1800" b="1" dirty="0">
            <a:solidFill>
              <a:schemeClr val="bg2"/>
            </a:solidFill>
          </a:endParaRPr>
        </a:p>
      </dgm:t>
    </dgm:pt>
    <dgm:pt modelId="{3FD05E92-3F39-4A2B-B4C8-4A5A17F38DB8}" type="parTrans" cxnId="{840F43F1-E90B-4BFD-A647-D7E69497B782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650F69C6-DA13-4FF7-B08F-6F3AE040E260}" type="sibTrans" cxnId="{840F43F1-E90B-4BFD-A647-D7E69497B782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AE0DA1BB-2548-4630-A9C7-3CF07E07C748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Mesleki Eğitim	</a:t>
          </a:r>
        </a:p>
      </dgm:t>
    </dgm:pt>
    <dgm:pt modelId="{BEBCFCC9-10AF-4F1C-B619-0C7C1847E0E3}" type="parTrans" cxnId="{E9F7FA9B-FD36-4D7F-91CA-840EA7DA385A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4D12128A-0A24-406F-BCB5-67DF907E14B2}" type="sibTrans" cxnId="{E9F7FA9B-FD36-4D7F-91CA-840EA7DA385A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AB9C7FE7-8673-4B4B-A577-9680B01A35C7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Hayata Katılım</a:t>
          </a:r>
        </a:p>
      </dgm:t>
    </dgm:pt>
    <dgm:pt modelId="{77D77906-1EEB-4461-97CC-C886CC7CAFF7}" type="parTrans" cxnId="{EB099BA2-739C-4381-9B0F-74B1E08802D1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1C852C77-5915-483D-892F-9092C52C69C0}" type="sibTrans" cxnId="{EB099BA2-739C-4381-9B0F-74B1E08802D1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01470218-12A3-4244-B609-471023DB66FD}">
      <dgm:prSet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Özürlü Hakları</a:t>
          </a:r>
          <a:endParaRPr lang="tr-TR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F52F0D-AC53-4BC8-8C5F-536CC9D5194D}" type="parTrans" cxnId="{B56C2E45-D1E0-4B01-8F74-BA6C4EEB94F1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9ADB9058-051A-434D-8FCF-E272D21A7E9B}" type="sibTrans" cxnId="{B56C2E45-D1E0-4B01-8F74-BA6C4EEB94F1}">
      <dgm:prSet/>
      <dgm:spPr/>
      <dgm:t>
        <a:bodyPr/>
        <a:lstStyle/>
        <a:p>
          <a:pPr algn="ctr"/>
          <a:endParaRPr lang="tr-TR" sz="1800" dirty="0">
            <a:solidFill>
              <a:schemeClr val="bg2"/>
            </a:solidFill>
          </a:endParaRPr>
        </a:p>
      </dgm:t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299839DB-AA7C-4B0E-9DFD-154E7E072C26}" type="pres">
      <dgm:prSet presAssocID="{0D522E3A-84A4-4947-90DE-7D17A23D4FE2}" presName="linNode" presStyleCnt="0"/>
      <dgm:spPr/>
    </dgm:pt>
    <dgm:pt modelId="{ED586028-EBCF-4841-BE4B-4338B0E68753}" type="pres">
      <dgm:prSet presAssocID="{0D522E3A-84A4-4947-90DE-7D17A23D4FE2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C5D5B7-5D36-4624-B7F4-DA9B242A8128}" type="pres">
      <dgm:prSet presAssocID="{650F69C6-DA13-4FF7-B08F-6F3AE040E260}" presName="sp" presStyleCnt="0"/>
      <dgm:spPr/>
    </dgm:pt>
    <dgm:pt modelId="{3B0D7EE7-57C1-47D1-A552-10B046FB6656}" type="pres">
      <dgm:prSet presAssocID="{EE26716C-E4AC-4D59-A6CA-A7CD61971CF9}" presName="linNode" presStyleCnt="0"/>
      <dgm:spPr/>
    </dgm:pt>
    <dgm:pt modelId="{ADE5D4CB-59BE-46EE-ACC4-CB7313031F4B}" type="pres">
      <dgm:prSet presAssocID="{EE26716C-E4AC-4D59-A6CA-A7CD61971CF9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309A01-C957-491F-9C0E-0F2F4AD40FBA}" type="pres">
      <dgm:prSet presAssocID="{30627167-8AAC-4492-AEF7-E7FD0ED777D1}" presName="sp" presStyleCnt="0"/>
      <dgm:spPr/>
    </dgm:pt>
    <dgm:pt modelId="{128B0331-C477-4C0E-9612-2E746CD6C7A1}" type="pres">
      <dgm:prSet presAssocID="{AE0DA1BB-2548-4630-A9C7-3CF07E07C748}" presName="linNode" presStyleCnt="0"/>
      <dgm:spPr/>
    </dgm:pt>
    <dgm:pt modelId="{C6C9D07C-201C-4084-A98A-E9B77A8DEBF2}" type="pres">
      <dgm:prSet presAssocID="{AE0DA1BB-2548-4630-A9C7-3CF07E07C748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7062E3-7CFA-4F37-9B7C-FBC71531FCC7}" type="pres">
      <dgm:prSet presAssocID="{4D12128A-0A24-406F-BCB5-67DF907E14B2}" presName="sp" presStyleCnt="0"/>
      <dgm:spPr/>
    </dgm:pt>
    <dgm:pt modelId="{3FB67CBB-4CF2-4425-95D0-23F714524B5B}" type="pres">
      <dgm:prSet presAssocID="{25EC86D3-0978-4630-8E81-EA87D448C19E}" presName="linNode" presStyleCnt="0"/>
      <dgm:spPr/>
    </dgm:pt>
    <dgm:pt modelId="{6D03300A-640A-4B67-8311-6C913F6B0916}" type="pres">
      <dgm:prSet presAssocID="{25EC86D3-0978-4630-8E81-EA87D448C19E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BBF6C8-837A-43BB-B722-0BA630634B8E}" type="pres">
      <dgm:prSet presAssocID="{E9C7019E-C835-4C31-A9EB-A16F072A74E5}" presName="sp" presStyleCnt="0"/>
      <dgm:spPr/>
    </dgm:pt>
    <dgm:pt modelId="{3EF116D0-C1DB-4DC0-8E5D-BB66EBF82F88}" type="pres">
      <dgm:prSet presAssocID="{AB9C7FE7-8673-4B4B-A577-9680B01A35C7}" presName="linNode" presStyleCnt="0"/>
      <dgm:spPr/>
    </dgm:pt>
    <dgm:pt modelId="{11DDA0CC-9FF0-48FB-B899-AD1402C9ED69}" type="pres">
      <dgm:prSet presAssocID="{AB9C7FE7-8673-4B4B-A577-9680B01A35C7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3B39C5-FC8C-46D0-A825-C40FBF18F454}" type="pres">
      <dgm:prSet presAssocID="{1C852C77-5915-483D-892F-9092C52C69C0}" presName="sp" presStyleCnt="0"/>
      <dgm:spPr/>
    </dgm:pt>
    <dgm:pt modelId="{42DFF193-B9CC-4212-B41B-81938325B227}" type="pres">
      <dgm:prSet presAssocID="{8E378C1C-B8D1-4697-82C2-6F8D68991030}" presName="linNode" presStyleCnt="0"/>
      <dgm:spPr/>
    </dgm:pt>
    <dgm:pt modelId="{9420E74F-48DF-418B-AE76-5CAFCB26576E}" type="pres">
      <dgm:prSet presAssocID="{8E378C1C-B8D1-4697-82C2-6F8D68991030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903967-336C-41EA-9AD2-8CA4F42978BF}" type="pres">
      <dgm:prSet presAssocID="{9A0F5200-E912-4867-9BF3-9670A891842C}" presName="sp" presStyleCnt="0"/>
      <dgm:spPr/>
    </dgm:pt>
    <dgm:pt modelId="{943E563C-980D-4057-B419-EC68DC3BB7BF}" type="pres">
      <dgm:prSet presAssocID="{EE304886-C2E3-49B4-A362-10BC5AB21997}" presName="linNode" presStyleCnt="0"/>
      <dgm:spPr/>
    </dgm:pt>
    <dgm:pt modelId="{93A9D584-8DC1-429E-BC78-612A425E5020}" type="pres">
      <dgm:prSet presAssocID="{EE304886-C2E3-49B4-A362-10BC5AB21997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169F50-C247-41C4-86DA-09BE9A9BA9F9}" type="pres">
      <dgm:prSet presAssocID="{DD928CDF-13B7-4371-B957-7A69676D0DCF}" presName="sp" presStyleCnt="0"/>
      <dgm:spPr/>
    </dgm:pt>
    <dgm:pt modelId="{0E6D2EFD-4FE3-4D9D-B824-57BC8870F141}" type="pres">
      <dgm:prSet presAssocID="{01470218-12A3-4244-B609-471023DB66FD}" presName="linNode" presStyleCnt="0"/>
      <dgm:spPr/>
    </dgm:pt>
    <dgm:pt modelId="{2E380E77-A28F-4D2F-80EC-24E3A42FE072}" type="pres">
      <dgm:prSet presAssocID="{01470218-12A3-4244-B609-471023DB66FD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0796B6-77AB-4D68-A1C8-A3A549B9B2B1}" type="presOf" srcId="{AB9C7FE7-8673-4B4B-A577-9680B01A35C7}" destId="{11DDA0CC-9FF0-48FB-B899-AD1402C9ED69}" srcOrd="0" destOrd="0" presId="urn:microsoft.com/office/officeart/2005/8/layout/vList5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A4F28344-FE3E-4BB1-872D-488E6E0EBE85}" type="presOf" srcId="{34C8C16E-A27C-409A-B5E8-CADA4470DBEA}" destId="{0AA8441C-61DD-43E5-B944-05FF7F04F5CD}" srcOrd="0" destOrd="0" presId="urn:microsoft.com/office/officeart/2005/8/layout/vList5"/>
    <dgm:cxn modelId="{13B0A7F6-4ED5-48E4-BCA3-65A99D96EDE5}" type="presOf" srcId="{25EC86D3-0978-4630-8E81-EA87D448C19E}" destId="{6D03300A-640A-4B67-8311-6C913F6B0916}" srcOrd="0" destOrd="0" presId="urn:microsoft.com/office/officeart/2005/8/layout/vList5"/>
    <dgm:cxn modelId="{063ED7AF-E585-4410-9317-7243C72279EC}" type="presOf" srcId="{0D522E3A-84A4-4947-90DE-7D17A23D4FE2}" destId="{ED586028-EBCF-4841-BE4B-4338B0E68753}" srcOrd="0" destOrd="0" presId="urn:microsoft.com/office/officeart/2005/8/layout/vList5"/>
    <dgm:cxn modelId="{1909CD10-BA63-4BA2-8F6B-37FC05C20BFA}" type="presOf" srcId="{AE0DA1BB-2548-4630-A9C7-3CF07E07C748}" destId="{C6C9D07C-201C-4084-A98A-E9B77A8DEBF2}" srcOrd="0" destOrd="0" presId="urn:microsoft.com/office/officeart/2005/8/layout/vList5"/>
    <dgm:cxn modelId="{5AACC0A2-11AD-485D-A568-1018A73D3478}" type="presOf" srcId="{F3705D6F-D421-461A-9BCD-B484F47EB360}" destId="{2AEA740D-CFA2-4158-A12B-92EA40947360}" srcOrd="0" destOrd="0" presId="urn:microsoft.com/office/officeart/2005/8/layout/vList5"/>
    <dgm:cxn modelId="{91FF3813-3F0E-4FF3-93FF-1F673257EA12}" type="presOf" srcId="{EE26716C-E4AC-4D59-A6CA-A7CD61971CF9}" destId="{ADE5D4CB-59BE-46EE-ACC4-CB7313031F4B}" srcOrd="0" destOrd="0" presId="urn:microsoft.com/office/officeart/2005/8/layout/vList5"/>
    <dgm:cxn modelId="{840F43F1-E90B-4BFD-A647-D7E69497B782}" srcId="{34C8C16E-A27C-409A-B5E8-CADA4470DBEA}" destId="{0D522E3A-84A4-4947-90DE-7D17A23D4FE2}" srcOrd="1" destOrd="0" parTransId="{3FD05E92-3F39-4A2B-B4C8-4A5A17F38DB8}" sibTransId="{650F69C6-DA13-4FF7-B08F-6F3AE040E260}"/>
    <dgm:cxn modelId="{1C049EEE-E9A0-4042-B82A-86AEE182F7D5}" srcId="{34C8C16E-A27C-409A-B5E8-CADA4470DBEA}" destId="{8E378C1C-B8D1-4697-82C2-6F8D68991030}" srcOrd="6" destOrd="0" parTransId="{0580E0EB-1EBC-4DAB-B091-337317DD4F3F}" sibTransId="{9A0F5200-E912-4867-9BF3-9670A891842C}"/>
    <dgm:cxn modelId="{B56C2E45-D1E0-4B01-8F74-BA6C4EEB94F1}" srcId="{34C8C16E-A27C-409A-B5E8-CADA4470DBEA}" destId="{01470218-12A3-4244-B609-471023DB66FD}" srcOrd="8" destOrd="0" parTransId="{1EF52F0D-AC53-4BC8-8C5F-536CC9D5194D}" sibTransId="{9ADB9058-051A-434D-8FCF-E272D21A7E9B}"/>
    <dgm:cxn modelId="{E6549172-027C-43E8-BC4C-75E1727B43F2}" srcId="{34C8C16E-A27C-409A-B5E8-CADA4470DBEA}" destId="{25EC86D3-0978-4630-8E81-EA87D448C19E}" srcOrd="4" destOrd="0" parTransId="{8CF797B9-CCDF-49FA-A2E9-EE7592114CCF}" sibTransId="{E9C7019E-C835-4C31-A9EB-A16F072A74E5}"/>
    <dgm:cxn modelId="{99E6CDB3-CB0E-40F9-AF91-3C961F351A47}" srcId="{34C8C16E-A27C-409A-B5E8-CADA4470DBEA}" destId="{EE26716C-E4AC-4D59-A6CA-A7CD61971CF9}" srcOrd="2" destOrd="0" parTransId="{4ADFC434-4BC2-4EA5-9499-1456C7A92821}" sibTransId="{30627167-8AAC-4492-AEF7-E7FD0ED777D1}"/>
    <dgm:cxn modelId="{E9F7FA9B-FD36-4D7F-91CA-840EA7DA385A}" srcId="{34C8C16E-A27C-409A-B5E8-CADA4470DBEA}" destId="{AE0DA1BB-2548-4630-A9C7-3CF07E07C748}" srcOrd="3" destOrd="0" parTransId="{BEBCFCC9-10AF-4F1C-B619-0C7C1847E0E3}" sibTransId="{4D12128A-0A24-406F-BCB5-67DF907E14B2}"/>
    <dgm:cxn modelId="{8BCFA66A-7379-49F2-945E-3D759F9C4AA1}" type="presOf" srcId="{8E378C1C-B8D1-4697-82C2-6F8D68991030}" destId="{9420E74F-48DF-418B-AE76-5CAFCB26576E}" srcOrd="0" destOrd="0" presId="urn:microsoft.com/office/officeart/2005/8/layout/vList5"/>
    <dgm:cxn modelId="{AE308243-64BA-44A2-9885-E452FB608E2A}" srcId="{34C8C16E-A27C-409A-B5E8-CADA4470DBEA}" destId="{EE304886-C2E3-49B4-A362-10BC5AB21997}" srcOrd="7" destOrd="0" parTransId="{1D830FE2-D4D1-4C16-81E1-473ABD77D7EE}" sibTransId="{DD928CDF-13B7-4371-B957-7A69676D0DCF}"/>
    <dgm:cxn modelId="{DCA7E88B-1009-4A06-943A-6AA59B92A425}" type="presOf" srcId="{01470218-12A3-4244-B609-471023DB66FD}" destId="{2E380E77-A28F-4D2F-80EC-24E3A42FE072}" srcOrd="0" destOrd="0" presId="urn:microsoft.com/office/officeart/2005/8/layout/vList5"/>
    <dgm:cxn modelId="{EB099BA2-739C-4381-9B0F-74B1E08802D1}" srcId="{34C8C16E-A27C-409A-B5E8-CADA4470DBEA}" destId="{AB9C7FE7-8673-4B4B-A577-9680B01A35C7}" srcOrd="5" destOrd="0" parTransId="{77D77906-1EEB-4461-97CC-C886CC7CAFF7}" sibTransId="{1C852C77-5915-483D-892F-9092C52C69C0}"/>
    <dgm:cxn modelId="{1B92D2F0-7D30-49ED-8DC8-A02E686F1783}" type="presOf" srcId="{EE304886-C2E3-49B4-A362-10BC5AB21997}" destId="{93A9D584-8DC1-429E-BC78-612A425E5020}" srcOrd="0" destOrd="0" presId="urn:microsoft.com/office/officeart/2005/8/layout/vList5"/>
    <dgm:cxn modelId="{69F988B9-B880-4F2D-89E0-A8AF38EA2B26}" type="presParOf" srcId="{0AA8441C-61DD-43E5-B944-05FF7F04F5CD}" destId="{7A739064-3B7B-4238-80D2-DF27FE5FF498}" srcOrd="0" destOrd="0" presId="urn:microsoft.com/office/officeart/2005/8/layout/vList5"/>
    <dgm:cxn modelId="{90285594-8C88-48C5-BE3C-DC4124E773FF}" type="presParOf" srcId="{7A739064-3B7B-4238-80D2-DF27FE5FF498}" destId="{2AEA740D-CFA2-4158-A12B-92EA40947360}" srcOrd="0" destOrd="0" presId="urn:microsoft.com/office/officeart/2005/8/layout/vList5"/>
    <dgm:cxn modelId="{4257F90A-AFBC-4A9D-AC89-044AFA12413C}" type="presParOf" srcId="{0AA8441C-61DD-43E5-B944-05FF7F04F5CD}" destId="{2CE8456D-992E-4F4C-9AA2-E294D2AAF9E0}" srcOrd="1" destOrd="0" presId="urn:microsoft.com/office/officeart/2005/8/layout/vList5"/>
    <dgm:cxn modelId="{80C79699-515A-49D2-A887-ECE307626E87}" type="presParOf" srcId="{0AA8441C-61DD-43E5-B944-05FF7F04F5CD}" destId="{299839DB-AA7C-4B0E-9DFD-154E7E072C26}" srcOrd="2" destOrd="0" presId="urn:microsoft.com/office/officeart/2005/8/layout/vList5"/>
    <dgm:cxn modelId="{ED87A339-8232-471A-992B-76667140960F}" type="presParOf" srcId="{299839DB-AA7C-4B0E-9DFD-154E7E072C26}" destId="{ED586028-EBCF-4841-BE4B-4338B0E68753}" srcOrd="0" destOrd="0" presId="urn:microsoft.com/office/officeart/2005/8/layout/vList5"/>
    <dgm:cxn modelId="{A7F4FBF7-507F-40CA-9026-207ACD108010}" type="presParOf" srcId="{0AA8441C-61DD-43E5-B944-05FF7F04F5CD}" destId="{81C5D5B7-5D36-4624-B7F4-DA9B242A8128}" srcOrd="3" destOrd="0" presId="urn:microsoft.com/office/officeart/2005/8/layout/vList5"/>
    <dgm:cxn modelId="{A7A1D8B6-3384-4C8F-95F1-6C00D773D8C7}" type="presParOf" srcId="{0AA8441C-61DD-43E5-B944-05FF7F04F5CD}" destId="{3B0D7EE7-57C1-47D1-A552-10B046FB6656}" srcOrd="4" destOrd="0" presId="urn:microsoft.com/office/officeart/2005/8/layout/vList5"/>
    <dgm:cxn modelId="{2C8840FE-90C9-49E4-A2F1-ECB8628CF50A}" type="presParOf" srcId="{3B0D7EE7-57C1-47D1-A552-10B046FB6656}" destId="{ADE5D4CB-59BE-46EE-ACC4-CB7313031F4B}" srcOrd="0" destOrd="0" presId="urn:microsoft.com/office/officeart/2005/8/layout/vList5"/>
    <dgm:cxn modelId="{152FA740-6805-4EFB-A5B4-31E0E0B89017}" type="presParOf" srcId="{0AA8441C-61DD-43E5-B944-05FF7F04F5CD}" destId="{67309A01-C957-491F-9C0E-0F2F4AD40FBA}" srcOrd="5" destOrd="0" presId="urn:microsoft.com/office/officeart/2005/8/layout/vList5"/>
    <dgm:cxn modelId="{24924914-28DF-4C2F-87C3-9EE7DD10A3EF}" type="presParOf" srcId="{0AA8441C-61DD-43E5-B944-05FF7F04F5CD}" destId="{128B0331-C477-4C0E-9612-2E746CD6C7A1}" srcOrd="6" destOrd="0" presId="urn:microsoft.com/office/officeart/2005/8/layout/vList5"/>
    <dgm:cxn modelId="{E7D6615C-991A-43F3-991C-194299ECC1D3}" type="presParOf" srcId="{128B0331-C477-4C0E-9612-2E746CD6C7A1}" destId="{C6C9D07C-201C-4084-A98A-E9B77A8DEBF2}" srcOrd="0" destOrd="0" presId="urn:microsoft.com/office/officeart/2005/8/layout/vList5"/>
    <dgm:cxn modelId="{10E3C76F-F425-46BA-B5E0-C98ED20953C4}" type="presParOf" srcId="{0AA8441C-61DD-43E5-B944-05FF7F04F5CD}" destId="{1C7062E3-7CFA-4F37-9B7C-FBC71531FCC7}" srcOrd="7" destOrd="0" presId="urn:microsoft.com/office/officeart/2005/8/layout/vList5"/>
    <dgm:cxn modelId="{979DA39D-87D0-4D92-A48C-0A23B572A180}" type="presParOf" srcId="{0AA8441C-61DD-43E5-B944-05FF7F04F5CD}" destId="{3FB67CBB-4CF2-4425-95D0-23F714524B5B}" srcOrd="8" destOrd="0" presId="urn:microsoft.com/office/officeart/2005/8/layout/vList5"/>
    <dgm:cxn modelId="{01D0DD2D-A083-4E53-9F7B-8B3B39C4463C}" type="presParOf" srcId="{3FB67CBB-4CF2-4425-95D0-23F714524B5B}" destId="{6D03300A-640A-4B67-8311-6C913F6B0916}" srcOrd="0" destOrd="0" presId="urn:microsoft.com/office/officeart/2005/8/layout/vList5"/>
    <dgm:cxn modelId="{6082B1D7-8474-43A1-BB46-CA668F8B2F75}" type="presParOf" srcId="{0AA8441C-61DD-43E5-B944-05FF7F04F5CD}" destId="{2FBBF6C8-837A-43BB-B722-0BA630634B8E}" srcOrd="9" destOrd="0" presId="urn:microsoft.com/office/officeart/2005/8/layout/vList5"/>
    <dgm:cxn modelId="{9868A275-23A3-4B9F-B800-531FA7DACE65}" type="presParOf" srcId="{0AA8441C-61DD-43E5-B944-05FF7F04F5CD}" destId="{3EF116D0-C1DB-4DC0-8E5D-BB66EBF82F88}" srcOrd="10" destOrd="0" presId="urn:microsoft.com/office/officeart/2005/8/layout/vList5"/>
    <dgm:cxn modelId="{E4ED620A-D6A7-4B29-819E-77408EC0C92F}" type="presParOf" srcId="{3EF116D0-C1DB-4DC0-8E5D-BB66EBF82F88}" destId="{11DDA0CC-9FF0-48FB-B899-AD1402C9ED69}" srcOrd="0" destOrd="0" presId="urn:microsoft.com/office/officeart/2005/8/layout/vList5"/>
    <dgm:cxn modelId="{8C64E3D5-701E-4533-895A-EF4ED0D494A3}" type="presParOf" srcId="{0AA8441C-61DD-43E5-B944-05FF7F04F5CD}" destId="{3B3B39C5-FC8C-46D0-A825-C40FBF18F454}" srcOrd="11" destOrd="0" presId="urn:microsoft.com/office/officeart/2005/8/layout/vList5"/>
    <dgm:cxn modelId="{5FA650CB-2EDD-496D-B561-B9AABC8B6554}" type="presParOf" srcId="{0AA8441C-61DD-43E5-B944-05FF7F04F5CD}" destId="{42DFF193-B9CC-4212-B41B-81938325B227}" srcOrd="12" destOrd="0" presId="urn:microsoft.com/office/officeart/2005/8/layout/vList5"/>
    <dgm:cxn modelId="{5D5A2190-950B-4AD9-9525-7D6747E4E2FB}" type="presParOf" srcId="{42DFF193-B9CC-4212-B41B-81938325B227}" destId="{9420E74F-48DF-418B-AE76-5CAFCB26576E}" srcOrd="0" destOrd="0" presId="urn:microsoft.com/office/officeart/2005/8/layout/vList5"/>
    <dgm:cxn modelId="{3DD0354F-167D-495E-9D86-65B6FD28E6D4}" type="presParOf" srcId="{0AA8441C-61DD-43E5-B944-05FF7F04F5CD}" destId="{6B903967-336C-41EA-9AD2-8CA4F42978BF}" srcOrd="13" destOrd="0" presId="urn:microsoft.com/office/officeart/2005/8/layout/vList5"/>
    <dgm:cxn modelId="{298CE83D-5866-486F-B4D8-00EA6B3ACCB7}" type="presParOf" srcId="{0AA8441C-61DD-43E5-B944-05FF7F04F5CD}" destId="{943E563C-980D-4057-B419-EC68DC3BB7BF}" srcOrd="14" destOrd="0" presId="urn:microsoft.com/office/officeart/2005/8/layout/vList5"/>
    <dgm:cxn modelId="{7DBF671D-F569-45F9-A109-F5591A5E48BB}" type="presParOf" srcId="{943E563C-980D-4057-B419-EC68DC3BB7BF}" destId="{93A9D584-8DC1-429E-BC78-612A425E5020}" srcOrd="0" destOrd="0" presId="urn:microsoft.com/office/officeart/2005/8/layout/vList5"/>
    <dgm:cxn modelId="{024C3FDD-55AC-4995-A826-86C8DE00E7CD}" type="presParOf" srcId="{0AA8441C-61DD-43E5-B944-05FF7F04F5CD}" destId="{FE169F50-C247-41C4-86DA-09BE9A9BA9F9}" srcOrd="15" destOrd="0" presId="urn:microsoft.com/office/officeart/2005/8/layout/vList5"/>
    <dgm:cxn modelId="{8FD09115-7E05-4C07-906B-0DD84D0EA0CA}" type="presParOf" srcId="{0AA8441C-61DD-43E5-B944-05FF7F04F5CD}" destId="{0E6D2EFD-4FE3-4D9D-B824-57BC8870F141}" srcOrd="16" destOrd="0" presId="urn:microsoft.com/office/officeart/2005/8/layout/vList5"/>
    <dgm:cxn modelId="{6037922B-8773-478C-8991-674692CCE86E}" type="presParOf" srcId="{0E6D2EFD-4FE3-4D9D-B824-57BC8870F141}" destId="{2E380E77-A28F-4D2F-80EC-24E3A42FE0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C8C16E-A27C-409A-B5E8-CADA4470DB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3705D6F-D421-461A-9BCD-B484F47EB360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Ulaşılabilirlik	</a:t>
          </a:r>
          <a:endParaRPr lang="tr-TR" sz="1800" b="1" dirty="0">
            <a:solidFill>
              <a:schemeClr val="bg2"/>
            </a:solidFill>
          </a:endParaRPr>
        </a:p>
      </dgm:t>
    </dgm:pt>
    <dgm:pt modelId="{52D32A92-9DFA-45FD-ABE4-92C425DB19FB}" type="parTrans" cxnId="{080E2F64-D41E-4AEF-B8EE-FFB8C218329F}">
      <dgm:prSet/>
      <dgm:spPr/>
      <dgm:t>
        <a:bodyPr/>
        <a:lstStyle/>
        <a:p>
          <a:pPr algn="ctr"/>
          <a:endParaRPr lang="tr-TR" sz="1800">
            <a:solidFill>
              <a:schemeClr val="bg2"/>
            </a:solidFill>
          </a:endParaRPr>
        </a:p>
      </dgm:t>
    </dgm:pt>
    <dgm:pt modelId="{C5594831-B514-4E7B-A9EB-9BE9AD215441}" type="sibTrans" cxnId="{080E2F64-D41E-4AEF-B8EE-FFB8C218329F}">
      <dgm:prSet/>
      <dgm:spPr/>
      <dgm:t>
        <a:bodyPr/>
        <a:lstStyle/>
        <a:p>
          <a:pPr algn="ctr"/>
          <a:endParaRPr lang="tr-TR" sz="1800">
            <a:solidFill>
              <a:schemeClr val="bg2"/>
            </a:solidFill>
          </a:endParaRPr>
        </a:p>
      </dgm:t>
    </dgm:pt>
    <dgm:pt modelId="{A99E6514-D434-4DDF-9BDA-07877663D66A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Ayrımcılıkla Mücadele</a:t>
          </a:r>
        </a:p>
      </dgm:t>
    </dgm:pt>
    <dgm:pt modelId="{F75748D0-CCA8-4B6C-9959-BFB957FFD1AF}" type="parTrans" cxnId="{81616728-6DB0-406E-8A22-1711685FA9B8}">
      <dgm:prSet/>
      <dgm:spPr/>
      <dgm:t>
        <a:bodyPr/>
        <a:lstStyle/>
        <a:p>
          <a:endParaRPr lang="tr-TR"/>
        </a:p>
      </dgm:t>
    </dgm:pt>
    <dgm:pt modelId="{03461D24-E897-4582-9FFD-C02B5F044E08}" type="sibTrans" cxnId="{81616728-6DB0-406E-8A22-1711685FA9B8}">
      <dgm:prSet/>
      <dgm:spPr/>
      <dgm:t>
        <a:bodyPr/>
        <a:lstStyle/>
        <a:p>
          <a:endParaRPr lang="tr-TR"/>
        </a:p>
      </dgm:t>
    </dgm:pt>
    <dgm:pt modelId="{1CA02291-8285-4F3B-86CA-2F207D5D97C0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Erişilebilirlik</a:t>
          </a:r>
        </a:p>
      </dgm:t>
    </dgm:pt>
    <dgm:pt modelId="{FC931B37-473F-40D6-9A9F-49DF9A02C660}" type="parTrans" cxnId="{69DB7B20-EE0E-4176-898F-087697BBE31E}">
      <dgm:prSet/>
      <dgm:spPr/>
      <dgm:t>
        <a:bodyPr/>
        <a:lstStyle/>
        <a:p>
          <a:endParaRPr lang="tr-TR"/>
        </a:p>
      </dgm:t>
    </dgm:pt>
    <dgm:pt modelId="{AC075A9E-0498-4627-9CC5-9D62522CC937}" type="sibTrans" cxnId="{69DB7B20-EE0E-4176-898F-087697BBE31E}">
      <dgm:prSet/>
      <dgm:spPr/>
      <dgm:t>
        <a:bodyPr/>
        <a:lstStyle/>
        <a:p>
          <a:endParaRPr lang="tr-TR"/>
        </a:p>
      </dgm:t>
    </dgm:pt>
    <dgm:pt modelId="{B68FB2E7-88E8-4D24-BBC3-475478136FED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Sağlık</a:t>
          </a:r>
        </a:p>
      </dgm:t>
    </dgm:pt>
    <dgm:pt modelId="{5A0741C5-6224-47A3-8FC3-8ACC6B3A1045}" type="parTrans" cxnId="{0B516263-7E72-499D-A968-4327B0EEF985}">
      <dgm:prSet/>
      <dgm:spPr/>
      <dgm:t>
        <a:bodyPr/>
        <a:lstStyle/>
        <a:p>
          <a:endParaRPr lang="tr-TR"/>
        </a:p>
      </dgm:t>
    </dgm:pt>
    <dgm:pt modelId="{D7801D9A-B16C-4A0A-A626-7F165E7555CE}" type="sibTrans" cxnId="{0B516263-7E72-499D-A968-4327B0EEF985}">
      <dgm:prSet/>
      <dgm:spPr/>
      <dgm:t>
        <a:bodyPr/>
        <a:lstStyle/>
        <a:p>
          <a:endParaRPr lang="tr-TR"/>
        </a:p>
      </dgm:t>
    </dgm:pt>
    <dgm:pt modelId="{32673389-42D9-4D8F-BFE5-E6ED153394A7}">
      <dgm:prSet phldrT="[Metin]" custT="1"/>
      <dgm:spPr/>
      <dgm:t>
        <a:bodyPr/>
        <a:lstStyle/>
        <a:p>
          <a:pPr algn="ctr"/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Eğitim</a:t>
          </a:r>
          <a:endParaRPr lang="tr-TR" sz="1800" b="1" dirty="0">
            <a:solidFill>
              <a:schemeClr val="bg2"/>
            </a:solidFill>
          </a:endParaRPr>
        </a:p>
      </dgm:t>
    </dgm:pt>
    <dgm:pt modelId="{47FFA1A4-CF2A-4625-9A22-2038350EB337}" type="parTrans" cxnId="{BE85A384-DBD6-4BFC-9C6A-70BBBC606070}">
      <dgm:prSet/>
      <dgm:spPr/>
    </dgm:pt>
    <dgm:pt modelId="{0E922D4A-CCA0-4A40-B98D-20D6CFC23597}" type="sibTrans" cxnId="{BE85A384-DBD6-4BFC-9C6A-70BBBC606070}">
      <dgm:prSet/>
      <dgm:spPr/>
    </dgm:pt>
    <dgm:pt modelId="{D58CED66-17E4-4223-8419-8F259D747B10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Aktif Yaşlanma</a:t>
          </a:r>
        </a:p>
      </dgm:t>
    </dgm:pt>
    <dgm:pt modelId="{1258A9B6-1327-4158-93B0-49D9EB975003}" type="parTrans" cxnId="{071EBD0A-5B8A-40C4-85E8-99E0103F1B44}">
      <dgm:prSet/>
      <dgm:spPr/>
    </dgm:pt>
    <dgm:pt modelId="{E58BD1FD-BB06-46B3-9273-43320E04D7FA}" type="sibTrans" cxnId="{071EBD0A-5B8A-40C4-85E8-99E0103F1B44}">
      <dgm:prSet/>
      <dgm:spPr/>
    </dgm:pt>
    <dgm:pt modelId="{C389E5F9-B76A-49E6-AD99-18CD3CCBB347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Hayata Katılım	</a:t>
          </a:r>
        </a:p>
      </dgm:t>
    </dgm:pt>
    <dgm:pt modelId="{501FB040-B9DD-40B2-B33B-1F5CFFB3038B}" type="parTrans" cxnId="{D37F2527-756E-43AF-914D-B4756008260C}">
      <dgm:prSet/>
      <dgm:spPr/>
    </dgm:pt>
    <dgm:pt modelId="{4185E7D3-3F93-4FFE-A930-6FB14A065621}" type="sibTrans" cxnId="{D37F2527-756E-43AF-914D-B4756008260C}">
      <dgm:prSet/>
      <dgm:spPr/>
    </dgm:pt>
    <dgm:pt modelId="{5C890F7C-1CC6-4501-B003-7EF75BF99389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Veritabanı</a:t>
          </a:r>
        </a:p>
      </dgm:t>
    </dgm:pt>
    <dgm:pt modelId="{AB479D95-0078-415A-965F-2DA572D4DE7C}" type="parTrans" cxnId="{5C89D6FF-615C-4210-8004-3F34BC587E85}">
      <dgm:prSet/>
      <dgm:spPr/>
    </dgm:pt>
    <dgm:pt modelId="{E28CBAE8-CB21-467F-83FD-F1F0EE580582}" type="sibTrans" cxnId="{5C89D6FF-615C-4210-8004-3F34BC587E85}">
      <dgm:prSet/>
      <dgm:spPr/>
    </dgm:pt>
    <dgm:pt modelId="{E3A62F77-D5D4-49B1-B34D-B1B41FDC3EA0}">
      <dgm:prSet custT="1"/>
      <dgm:spPr/>
      <dgm:t>
        <a:bodyPr/>
        <a:lstStyle/>
        <a:p>
          <a:r>
            <a:rPr lang="tr-TR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Yaşlı Hakları</a:t>
          </a:r>
        </a:p>
      </dgm:t>
    </dgm:pt>
    <dgm:pt modelId="{7CB9F951-61D7-4EC6-B7FC-0CEB9FE358DC}" type="parTrans" cxnId="{10AE019B-9CDA-4B56-B9CD-F85C3ACCB50E}">
      <dgm:prSet/>
      <dgm:spPr/>
    </dgm:pt>
    <dgm:pt modelId="{1D27E577-BF2A-473E-98C9-B6D0CADFDACE}" type="sibTrans" cxnId="{10AE019B-9CDA-4B56-B9CD-F85C3ACCB50E}">
      <dgm:prSet/>
      <dgm:spPr/>
    </dgm:pt>
    <dgm:pt modelId="{0AA8441C-61DD-43E5-B944-05FF7F04F5CD}" type="pres">
      <dgm:prSet presAssocID="{34C8C16E-A27C-409A-B5E8-CADA4470DB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A739064-3B7B-4238-80D2-DF27FE5FF498}" type="pres">
      <dgm:prSet presAssocID="{F3705D6F-D421-461A-9BCD-B484F47EB360}" presName="linNode" presStyleCnt="0"/>
      <dgm:spPr/>
    </dgm:pt>
    <dgm:pt modelId="{2AEA740D-CFA2-4158-A12B-92EA40947360}" type="pres">
      <dgm:prSet presAssocID="{F3705D6F-D421-461A-9BCD-B484F47EB360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E8456D-992E-4F4C-9AA2-E294D2AAF9E0}" type="pres">
      <dgm:prSet presAssocID="{C5594831-B514-4E7B-A9EB-9BE9AD215441}" presName="sp" presStyleCnt="0"/>
      <dgm:spPr/>
    </dgm:pt>
    <dgm:pt modelId="{1449C4D4-186F-4989-AB4E-FF9F4355D930}" type="pres">
      <dgm:prSet presAssocID="{32673389-42D9-4D8F-BFE5-E6ED153394A7}" presName="linNode" presStyleCnt="0"/>
      <dgm:spPr/>
    </dgm:pt>
    <dgm:pt modelId="{E8492758-F9EC-43A3-B09F-6069B5A2BAA0}" type="pres">
      <dgm:prSet presAssocID="{32673389-42D9-4D8F-BFE5-E6ED153394A7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BE9ACE-5FC3-4B95-9CCE-0A29BCC4DFBF}" type="pres">
      <dgm:prSet presAssocID="{0E922D4A-CCA0-4A40-B98D-20D6CFC23597}" presName="sp" presStyleCnt="0"/>
      <dgm:spPr/>
    </dgm:pt>
    <dgm:pt modelId="{0931FDDC-946E-49AB-A5F9-4AD68CB19370}" type="pres">
      <dgm:prSet presAssocID="{A99E6514-D434-4DDF-9BDA-07877663D66A}" presName="linNode" presStyleCnt="0"/>
      <dgm:spPr/>
    </dgm:pt>
    <dgm:pt modelId="{D07E0198-7EDD-4437-B80E-BDB8568B94D1}" type="pres">
      <dgm:prSet presAssocID="{A99E6514-D434-4DDF-9BDA-07877663D66A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2E31F3-0D5E-4870-8466-05922BE5615C}" type="pres">
      <dgm:prSet presAssocID="{03461D24-E897-4582-9FFD-C02B5F044E08}" presName="sp" presStyleCnt="0"/>
      <dgm:spPr/>
    </dgm:pt>
    <dgm:pt modelId="{620CFC90-9BBA-494B-8FFC-C56FAFC6A00D}" type="pres">
      <dgm:prSet presAssocID="{D58CED66-17E4-4223-8419-8F259D747B10}" presName="linNode" presStyleCnt="0"/>
      <dgm:spPr/>
    </dgm:pt>
    <dgm:pt modelId="{D0613BB9-454D-4E4F-B55E-84673871988B}" type="pres">
      <dgm:prSet presAssocID="{D58CED66-17E4-4223-8419-8F259D747B10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17EDD8-5D46-46F4-969F-0D212B9EA74B}" type="pres">
      <dgm:prSet presAssocID="{E58BD1FD-BB06-46B3-9273-43320E04D7FA}" presName="sp" presStyleCnt="0"/>
      <dgm:spPr/>
    </dgm:pt>
    <dgm:pt modelId="{E81B8D69-F2A4-4B6C-BE70-3A5FE83EC781}" type="pres">
      <dgm:prSet presAssocID="{1CA02291-8285-4F3B-86CA-2F207D5D97C0}" presName="linNode" presStyleCnt="0"/>
      <dgm:spPr/>
    </dgm:pt>
    <dgm:pt modelId="{11BFEB1E-29C1-42F4-99DB-B675720EC9F9}" type="pres">
      <dgm:prSet presAssocID="{1CA02291-8285-4F3B-86CA-2F207D5D97C0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7CFC542-FF8B-4485-9700-C7A9D58F7D0D}" type="pres">
      <dgm:prSet presAssocID="{AC075A9E-0498-4627-9CC5-9D62522CC937}" presName="sp" presStyleCnt="0"/>
      <dgm:spPr/>
    </dgm:pt>
    <dgm:pt modelId="{4F6A11E4-BA2A-401F-B116-F764A014077B}" type="pres">
      <dgm:prSet presAssocID="{C389E5F9-B76A-49E6-AD99-18CD3CCBB347}" presName="linNode" presStyleCnt="0"/>
      <dgm:spPr/>
    </dgm:pt>
    <dgm:pt modelId="{92562DB0-A1BE-46F4-B458-BEC915313592}" type="pres">
      <dgm:prSet presAssocID="{C389E5F9-B76A-49E6-AD99-18CD3CCBB347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1EC79F-28DA-4AA3-B827-E4F07DB8E7D7}" type="pres">
      <dgm:prSet presAssocID="{4185E7D3-3F93-4FFE-A930-6FB14A065621}" presName="sp" presStyleCnt="0"/>
      <dgm:spPr/>
    </dgm:pt>
    <dgm:pt modelId="{DF142C41-7265-4288-9B04-CB9E1CBCAABA}" type="pres">
      <dgm:prSet presAssocID="{B68FB2E7-88E8-4D24-BBC3-475478136FED}" presName="linNode" presStyleCnt="0"/>
      <dgm:spPr/>
    </dgm:pt>
    <dgm:pt modelId="{829A2472-90B6-4087-9517-CC9236F056B1}" type="pres">
      <dgm:prSet presAssocID="{B68FB2E7-88E8-4D24-BBC3-475478136FED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2BD131-BF97-42A6-B708-C99E20994C7E}" type="pres">
      <dgm:prSet presAssocID="{D7801D9A-B16C-4A0A-A626-7F165E7555CE}" presName="sp" presStyleCnt="0"/>
      <dgm:spPr/>
    </dgm:pt>
    <dgm:pt modelId="{CF2F46F4-35E2-4144-8469-9849ACD97931}" type="pres">
      <dgm:prSet presAssocID="{5C890F7C-1CC6-4501-B003-7EF75BF99389}" presName="linNode" presStyleCnt="0"/>
      <dgm:spPr/>
    </dgm:pt>
    <dgm:pt modelId="{C0A67092-AAA4-4B14-ACD6-3ADD85B3FF17}" type="pres">
      <dgm:prSet presAssocID="{5C890F7C-1CC6-4501-B003-7EF75BF99389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5FF9E3-8814-456E-B956-6F40CF3A91FB}" type="pres">
      <dgm:prSet presAssocID="{E28CBAE8-CB21-467F-83FD-F1F0EE580582}" presName="sp" presStyleCnt="0"/>
      <dgm:spPr/>
    </dgm:pt>
    <dgm:pt modelId="{2DCC41CF-ECE1-41A4-9C40-E881B0AECFE2}" type="pres">
      <dgm:prSet presAssocID="{E3A62F77-D5D4-49B1-B34D-B1B41FDC3EA0}" presName="linNode" presStyleCnt="0"/>
      <dgm:spPr/>
    </dgm:pt>
    <dgm:pt modelId="{7CA77303-89CE-4B27-AD69-8A91AB713890}" type="pres">
      <dgm:prSet presAssocID="{E3A62F77-D5D4-49B1-B34D-B1B41FDC3EA0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B516263-7E72-499D-A968-4327B0EEF985}" srcId="{34C8C16E-A27C-409A-B5E8-CADA4470DBEA}" destId="{B68FB2E7-88E8-4D24-BBC3-475478136FED}" srcOrd="6" destOrd="0" parTransId="{5A0741C5-6224-47A3-8FC3-8ACC6B3A1045}" sibTransId="{D7801D9A-B16C-4A0A-A626-7F165E7555CE}"/>
    <dgm:cxn modelId="{5F446E3D-3404-4F6A-A49C-11C2A17691C3}" type="presOf" srcId="{32673389-42D9-4D8F-BFE5-E6ED153394A7}" destId="{E8492758-F9EC-43A3-B09F-6069B5A2BAA0}" srcOrd="0" destOrd="0" presId="urn:microsoft.com/office/officeart/2005/8/layout/vList5"/>
    <dgm:cxn modelId="{080E2F64-D41E-4AEF-B8EE-FFB8C218329F}" srcId="{34C8C16E-A27C-409A-B5E8-CADA4470DBEA}" destId="{F3705D6F-D421-461A-9BCD-B484F47EB360}" srcOrd="0" destOrd="0" parTransId="{52D32A92-9DFA-45FD-ABE4-92C425DB19FB}" sibTransId="{C5594831-B514-4E7B-A9EB-9BE9AD215441}"/>
    <dgm:cxn modelId="{69DB7B20-EE0E-4176-898F-087697BBE31E}" srcId="{34C8C16E-A27C-409A-B5E8-CADA4470DBEA}" destId="{1CA02291-8285-4F3B-86CA-2F207D5D97C0}" srcOrd="4" destOrd="0" parTransId="{FC931B37-473F-40D6-9A9F-49DF9A02C660}" sibTransId="{AC075A9E-0498-4627-9CC5-9D62522CC937}"/>
    <dgm:cxn modelId="{F17888DD-302B-48BE-9387-3D5FE9CAC49D}" type="presOf" srcId="{F3705D6F-D421-461A-9BCD-B484F47EB360}" destId="{2AEA740D-CFA2-4158-A12B-92EA40947360}" srcOrd="0" destOrd="0" presId="urn:microsoft.com/office/officeart/2005/8/layout/vList5"/>
    <dgm:cxn modelId="{EB5445BD-2D46-4451-809C-C7D4A0FE7166}" type="presOf" srcId="{A99E6514-D434-4DDF-9BDA-07877663D66A}" destId="{D07E0198-7EDD-4437-B80E-BDB8568B94D1}" srcOrd="0" destOrd="0" presId="urn:microsoft.com/office/officeart/2005/8/layout/vList5"/>
    <dgm:cxn modelId="{D37F2527-756E-43AF-914D-B4756008260C}" srcId="{34C8C16E-A27C-409A-B5E8-CADA4470DBEA}" destId="{C389E5F9-B76A-49E6-AD99-18CD3CCBB347}" srcOrd="5" destOrd="0" parTransId="{501FB040-B9DD-40B2-B33B-1F5CFFB3038B}" sibTransId="{4185E7D3-3F93-4FFE-A930-6FB14A065621}"/>
    <dgm:cxn modelId="{140332F9-4140-4FC2-B5C9-708EE7BD12FD}" type="presOf" srcId="{D58CED66-17E4-4223-8419-8F259D747B10}" destId="{D0613BB9-454D-4E4F-B55E-84673871988B}" srcOrd="0" destOrd="0" presId="urn:microsoft.com/office/officeart/2005/8/layout/vList5"/>
    <dgm:cxn modelId="{B020536F-B9C7-4B71-B57F-E9BD769C5546}" type="presOf" srcId="{1CA02291-8285-4F3B-86CA-2F207D5D97C0}" destId="{11BFEB1E-29C1-42F4-99DB-B675720EC9F9}" srcOrd="0" destOrd="0" presId="urn:microsoft.com/office/officeart/2005/8/layout/vList5"/>
    <dgm:cxn modelId="{5C89D6FF-615C-4210-8004-3F34BC587E85}" srcId="{34C8C16E-A27C-409A-B5E8-CADA4470DBEA}" destId="{5C890F7C-1CC6-4501-B003-7EF75BF99389}" srcOrd="7" destOrd="0" parTransId="{AB479D95-0078-415A-965F-2DA572D4DE7C}" sibTransId="{E28CBAE8-CB21-467F-83FD-F1F0EE580582}"/>
    <dgm:cxn modelId="{071EBD0A-5B8A-40C4-85E8-99E0103F1B44}" srcId="{34C8C16E-A27C-409A-B5E8-CADA4470DBEA}" destId="{D58CED66-17E4-4223-8419-8F259D747B10}" srcOrd="3" destOrd="0" parTransId="{1258A9B6-1327-4158-93B0-49D9EB975003}" sibTransId="{E58BD1FD-BB06-46B3-9273-43320E04D7FA}"/>
    <dgm:cxn modelId="{10AE019B-9CDA-4B56-B9CD-F85C3ACCB50E}" srcId="{34C8C16E-A27C-409A-B5E8-CADA4470DBEA}" destId="{E3A62F77-D5D4-49B1-B34D-B1B41FDC3EA0}" srcOrd="8" destOrd="0" parTransId="{7CB9F951-61D7-4EC6-B7FC-0CEB9FE358DC}" sibTransId="{1D27E577-BF2A-473E-98C9-B6D0CADFDACE}"/>
    <dgm:cxn modelId="{6CBE1391-7C56-4BF1-A48F-58E172FEA9CC}" type="presOf" srcId="{5C890F7C-1CC6-4501-B003-7EF75BF99389}" destId="{C0A67092-AAA4-4B14-ACD6-3ADD85B3FF17}" srcOrd="0" destOrd="0" presId="urn:microsoft.com/office/officeart/2005/8/layout/vList5"/>
    <dgm:cxn modelId="{E6CB54C1-2C7C-4971-B772-E0818228E3A1}" type="presOf" srcId="{C389E5F9-B76A-49E6-AD99-18CD3CCBB347}" destId="{92562DB0-A1BE-46F4-B458-BEC915313592}" srcOrd="0" destOrd="0" presId="urn:microsoft.com/office/officeart/2005/8/layout/vList5"/>
    <dgm:cxn modelId="{9F15231B-D9C6-433E-BC33-31A448F6470D}" type="presOf" srcId="{34C8C16E-A27C-409A-B5E8-CADA4470DBEA}" destId="{0AA8441C-61DD-43E5-B944-05FF7F04F5CD}" srcOrd="0" destOrd="0" presId="urn:microsoft.com/office/officeart/2005/8/layout/vList5"/>
    <dgm:cxn modelId="{81616728-6DB0-406E-8A22-1711685FA9B8}" srcId="{34C8C16E-A27C-409A-B5E8-CADA4470DBEA}" destId="{A99E6514-D434-4DDF-9BDA-07877663D66A}" srcOrd="2" destOrd="0" parTransId="{F75748D0-CCA8-4B6C-9959-BFB957FFD1AF}" sibTransId="{03461D24-E897-4582-9FFD-C02B5F044E08}"/>
    <dgm:cxn modelId="{6BA8E462-DE55-475F-BDC7-EBDD5950B754}" type="presOf" srcId="{B68FB2E7-88E8-4D24-BBC3-475478136FED}" destId="{829A2472-90B6-4087-9517-CC9236F056B1}" srcOrd="0" destOrd="0" presId="urn:microsoft.com/office/officeart/2005/8/layout/vList5"/>
    <dgm:cxn modelId="{6A817C1E-F41C-4C7B-AC8C-08FD37EEDB4A}" type="presOf" srcId="{E3A62F77-D5D4-49B1-B34D-B1B41FDC3EA0}" destId="{7CA77303-89CE-4B27-AD69-8A91AB713890}" srcOrd="0" destOrd="0" presId="urn:microsoft.com/office/officeart/2005/8/layout/vList5"/>
    <dgm:cxn modelId="{BE85A384-DBD6-4BFC-9C6A-70BBBC606070}" srcId="{34C8C16E-A27C-409A-B5E8-CADA4470DBEA}" destId="{32673389-42D9-4D8F-BFE5-E6ED153394A7}" srcOrd="1" destOrd="0" parTransId="{47FFA1A4-CF2A-4625-9A22-2038350EB337}" sibTransId="{0E922D4A-CCA0-4A40-B98D-20D6CFC23597}"/>
    <dgm:cxn modelId="{D526CFDE-46B0-4A83-B11D-5FF510B9ADD2}" type="presParOf" srcId="{0AA8441C-61DD-43E5-B944-05FF7F04F5CD}" destId="{7A739064-3B7B-4238-80D2-DF27FE5FF498}" srcOrd="0" destOrd="0" presId="urn:microsoft.com/office/officeart/2005/8/layout/vList5"/>
    <dgm:cxn modelId="{66069A54-EF1B-4429-83D2-366EF3506875}" type="presParOf" srcId="{7A739064-3B7B-4238-80D2-DF27FE5FF498}" destId="{2AEA740D-CFA2-4158-A12B-92EA40947360}" srcOrd="0" destOrd="0" presId="urn:microsoft.com/office/officeart/2005/8/layout/vList5"/>
    <dgm:cxn modelId="{06F9ED07-9C82-4C48-B82C-670617A3DE7D}" type="presParOf" srcId="{0AA8441C-61DD-43E5-B944-05FF7F04F5CD}" destId="{2CE8456D-992E-4F4C-9AA2-E294D2AAF9E0}" srcOrd="1" destOrd="0" presId="urn:microsoft.com/office/officeart/2005/8/layout/vList5"/>
    <dgm:cxn modelId="{144A2743-A527-4E53-8A41-5C81508F38EA}" type="presParOf" srcId="{0AA8441C-61DD-43E5-B944-05FF7F04F5CD}" destId="{1449C4D4-186F-4989-AB4E-FF9F4355D930}" srcOrd="2" destOrd="0" presId="urn:microsoft.com/office/officeart/2005/8/layout/vList5"/>
    <dgm:cxn modelId="{50D61408-8A08-47C1-AC66-288D501898BC}" type="presParOf" srcId="{1449C4D4-186F-4989-AB4E-FF9F4355D930}" destId="{E8492758-F9EC-43A3-B09F-6069B5A2BAA0}" srcOrd="0" destOrd="0" presId="urn:microsoft.com/office/officeart/2005/8/layout/vList5"/>
    <dgm:cxn modelId="{E47FC17B-6A66-4AD5-917A-21821097997E}" type="presParOf" srcId="{0AA8441C-61DD-43E5-B944-05FF7F04F5CD}" destId="{71BE9ACE-5FC3-4B95-9CCE-0A29BCC4DFBF}" srcOrd="3" destOrd="0" presId="urn:microsoft.com/office/officeart/2005/8/layout/vList5"/>
    <dgm:cxn modelId="{F6C57201-1ED4-4F5B-8821-315D984D70C2}" type="presParOf" srcId="{0AA8441C-61DD-43E5-B944-05FF7F04F5CD}" destId="{0931FDDC-946E-49AB-A5F9-4AD68CB19370}" srcOrd="4" destOrd="0" presId="urn:microsoft.com/office/officeart/2005/8/layout/vList5"/>
    <dgm:cxn modelId="{AF5D56F2-48B1-45B6-9F49-009869899916}" type="presParOf" srcId="{0931FDDC-946E-49AB-A5F9-4AD68CB19370}" destId="{D07E0198-7EDD-4437-B80E-BDB8568B94D1}" srcOrd="0" destOrd="0" presId="urn:microsoft.com/office/officeart/2005/8/layout/vList5"/>
    <dgm:cxn modelId="{7ED59B2C-BCF5-44EF-A5C4-A7562DAA6CF8}" type="presParOf" srcId="{0AA8441C-61DD-43E5-B944-05FF7F04F5CD}" destId="{852E31F3-0D5E-4870-8466-05922BE5615C}" srcOrd="5" destOrd="0" presId="urn:microsoft.com/office/officeart/2005/8/layout/vList5"/>
    <dgm:cxn modelId="{42C0D2F5-E18D-4FD3-B296-414EB9CAE876}" type="presParOf" srcId="{0AA8441C-61DD-43E5-B944-05FF7F04F5CD}" destId="{620CFC90-9BBA-494B-8FFC-C56FAFC6A00D}" srcOrd="6" destOrd="0" presId="urn:microsoft.com/office/officeart/2005/8/layout/vList5"/>
    <dgm:cxn modelId="{8403B567-48B7-4B9A-A7B4-F0AA8BDA6CC5}" type="presParOf" srcId="{620CFC90-9BBA-494B-8FFC-C56FAFC6A00D}" destId="{D0613BB9-454D-4E4F-B55E-84673871988B}" srcOrd="0" destOrd="0" presId="urn:microsoft.com/office/officeart/2005/8/layout/vList5"/>
    <dgm:cxn modelId="{C8C9B3E6-03D5-4CAC-82BF-526847AA7A0C}" type="presParOf" srcId="{0AA8441C-61DD-43E5-B944-05FF7F04F5CD}" destId="{6517EDD8-5D46-46F4-969F-0D212B9EA74B}" srcOrd="7" destOrd="0" presId="urn:microsoft.com/office/officeart/2005/8/layout/vList5"/>
    <dgm:cxn modelId="{3DECEF39-41E8-43E2-9D42-23236FBD7A6E}" type="presParOf" srcId="{0AA8441C-61DD-43E5-B944-05FF7F04F5CD}" destId="{E81B8D69-F2A4-4B6C-BE70-3A5FE83EC781}" srcOrd="8" destOrd="0" presId="urn:microsoft.com/office/officeart/2005/8/layout/vList5"/>
    <dgm:cxn modelId="{FED65656-6A26-46AE-92C0-5F157367D2DF}" type="presParOf" srcId="{E81B8D69-F2A4-4B6C-BE70-3A5FE83EC781}" destId="{11BFEB1E-29C1-42F4-99DB-B675720EC9F9}" srcOrd="0" destOrd="0" presId="urn:microsoft.com/office/officeart/2005/8/layout/vList5"/>
    <dgm:cxn modelId="{961D6B33-F083-448B-A140-F682EDF92E3F}" type="presParOf" srcId="{0AA8441C-61DD-43E5-B944-05FF7F04F5CD}" destId="{37CFC542-FF8B-4485-9700-C7A9D58F7D0D}" srcOrd="9" destOrd="0" presId="urn:microsoft.com/office/officeart/2005/8/layout/vList5"/>
    <dgm:cxn modelId="{223A4308-E607-4CF9-84EC-B0CC00E1BC0F}" type="presParOf" srcId="{0AA8441C-61DD-43E5-B944-05FF7F04F5CD}" destId="{4F6A11E4-BA2A-401F-B116-F764A014077B}" srcOrd="10" destOrd="0" presId="urn:microsoft.com/office/officeart/2005/8/layout/vList5"/>
    <dgm:cxn modelId="{68498412-B6E4-4048-9DF8-B2D357C8C166}" type="presParOf" srcId="{4F6A11E4-BA2A-401F-B116-F764A014077B}" destId="{92562DB0-A1BE-46F4-B458-BEC915313592}" srcOrd="0" destOrd="0" presId="urn:microsoft.com/office/officeart/2005/8/layout/vList5"/>
    <dgm:cxn modelId="{8441BB58-6033-46A6-97CD-7A568B4A3ECA}" type="presParOf" srcId="{0AA8441C-61DD-43E5-B944-05FF7F04F5CD}" destId="{571EC79F-28DA-4AA3-B827-E4F07DB8E7D7}" srcOrd="11" destOrd="0" presId="urn:microsoft.com/office/officeart/2005/8/layout/vList5"/>
    <dgm:cxn modelId="{E24D4680-B179-4C79-81D0-A8FE5571AC95}" type="presParOf" srcId="{0AA8441C-61DD-43E5-B944-05FF7F04F5CD}" destId="{DF142C41-7265-4288-9B04-CB9E1CBCAABA}" srcOrd="12" destOrd="0" presId="urn:microsoft.com/office/officeart/2005/8/layout/vList5"/>
    <dgm:cxn modelId="{A1286B6D-D61D-47BE-87AE-9D2FF5736789}" type="presParOf" srcId="{DF142C41-7265-4288-9B04-CB9E1CBCAABA}" destId="{829A2472-90B6-4087-9517-CC9236F056B1}" srcOrd="0" destOrd="0" presId="urn:microsoft.com/office/officeart/2005/8/layout/vList5"/>
    <dgm:cxn modelId="{0472883C-8848-4971-8FBD-AFA3EDB990E7}" type="presParOf" srcId="{0AA8441C-61DD-43E5-B944-05FF7F04F5CD}" destId="{8D2BD131-BF97-42A6-B708-C99E20994C7E}" srcOrd="13" destOrd="0" presId="urn:microsoft.com/office/officeart/2005/8/layout/vList5"/>
    <dgm:cxn modelId="{A6BCF6BA-7DB7-4B7B-A90D-1F1ACDBF3259}" type="presParOf" srcId="{0AA8441C-61DD-43E5-B944-05FF7F04F5CD}" destId="{CF2F46F4-35E2-4144-8469-9849ACD97931}" srcOrd="14" destOrd="0" presId="urn:microsoft.com/office/officeart/2005/8/layout/vList5"/>
    <dgm:cxn modelId="{57B934FD-371A-4448-80D8-CE78662F05B5}" type="presParOf" srcId="{CF2F46F4-35E2-4144-8469-9849ACD97931}" destId="{C0A67092-AAA4-4B14-ACD6-3ADD85B3FF17}" srcOrd="0" destOrd="0" presId="urn:microsoft.com/office/officeart/2005/8/layout/vList5"/>
    <dgm:cxn modelId="{9F1F126A-5E53-4AAD-9C41-527885C2C96E}" type="presParOf" srcId="{0AA8441C-61DD-43E5-B944-05FF7F04F5CD}" destId="{BC5FF9E3-8814-456E-B956-6F40CF3A91FB}" srcOrd="15" destOrd="0" presId="urn:microsoft.com/office/officeart/2005/8/layout/vList5"/>
    <dgm:cxn modelId="{98A0FF91-EAF9-4B36-84D9-8E09B3FB274A}" type="presParOf" srcId="{0AA8441C-61DD-43E5-B944-05FF7F04F5CD}" destId="{2DCC41CF-ECE1-41A4-9C40-E881B0AECFE2}" srcOrd="16" destOrd="0" presId="urn:microsoft.com/office/officeart/2005/8/layout/vList5"/>
    <dgm:cxn modelId="{C822922E-7CEB-4F14-A772-834BADE2C597}" type="presParOf" srcId="{2DCC41CF-ECE1-41A4-9C40-E881B0AECFE2}" destId="{7CA77303-89CE-4B27-AD69-8A91AB7138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FADC7-6EF0-4955-916B-695380EF9E35}">
      <dsp:nvSpPr>
        <dsp:cNvPr id="0" name=""/>
        <dsp:cNvSpPr/>
      </dsp:nvSpPr>
      <dsp:spPr>
        <a:xfrm>
          <a:off x="817473" y="631"/>
          <a:ext cx="1406054" cy="1406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TC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BAŞBAKANLIK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Özürlüler İdaresi Başkanlığı</a:t>
          </a:r>
          <a:endParaRPr lang="tr-TR" sz="1200" b="1" kern="1200" dirty="0"/>
        </a:p>
      </dsp:txBody>
      <dsp:txXfrm>
        <a:off x="1023385" y="206543"/>
        <a:ext cx="994230" cy="994230"/>
      </dsp:txXfrm>
    </dsp:sp>
    <dsp:sp modelId="{6E71E741-99EB-4AF9-81F6-DAB8A6DE3268}">
      <dsp:nvSpPr>
        <dsp:cNvPr id="0" name=""/>
        <dsp:cNvSpPr/>
      </dsp:nvSpPr>
      <dsp:spPr>
        <a:xfrm>
          <a:off x="1112745" y="1520857"/>
          <a:ext cx="815511" cy="815511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/>
        </a:p>
      </dsp:txBody>
      <dsp:txXfrm>
        <a:off x="1220841" y="1832708"/>
        <a:ext cx="599319" cy="191809"/>
      </dsp:txXfrm>
    </dsp:sp>
    <dsp:sp modelId="{072DC644-E693-4CC8-954B-D8FB361E18C0}">
      <dsp:nvSpPr>
        <dsp:cNvPr id="0" name=""/>
        <dsp:cNvSpPr/>
      </dsp:nvSpPr>
      <dsp:spPr>
        <a:xfrm>
          <a:off x="367845" y="2450541"/>
          <a:ext cx="2305310" cy="186930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                     TC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BAŞBAKANLIK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/>
            <a:t>Sosyal Hizmetler ve Çocuk  Esirgeme Kurumu</a:t>
          </a:r>
          <a:endParaRPr lang="tr-TR" sz="12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Özürlü Bakım</a:t>
          </a:r>
          <a:endParaRPr lang="tr-T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Yaşlı Bakım</a:t>
          </a:r>
          <a:endParaRPr lang="tr-TR" sz="120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/>
            <a:t>Evde Bakım Aylığı</a:t>
          </a:r>
          <a:endParaRPr lang="tr-TR" sz="1200" kern="1200" dirty="0"/>
        </a:p>
      </dsp:txBody>
      <dsp:txXfrm>
        <a:off x="705450" y="2724295"/>
        <a:ext cx="1630100" cy="1321799"/>
      </dsp:txXfrm>
    </dsp:sp>
    <dsp:sp modelId="{77B8BF68-11B0-4BDA-8C9B-EE08FF6A7F21}">
      <dsp:nvSpPr>
        <dsp:cNvPr id="0" name=""/>
        <dsp:cNvSpPr/>
      </dsp:nvSpPr>
      <dsp:spPr>
        <a:xfrm rot="21449669">
          <a:off x="2818034" y="1835204"/>
          <a:ext cx="307748" cy="523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/>
        </a:p>
      </dsp:txBody>
      <dsp:txXfrm>
        <a:off x="2818078" y="1941832"/>
        <a:ext cx="215424" cy="313832"/>
      </dsp:txXfrm>
    </dsp:sp>
    <dsp:sp modelId="{3B76561A-10AC-4D50-AFFC-B7C168C4E81B}">
      <dsp:nvSpPr>
        <dsp:cNvPr id="0" name=""/>
        <dsp:cNvSpPr/>
      </dsp:nvSpPr>
      <dsp:spPr>
        <a:xfrm>
          <a:off x="3251913" y="616898"/>
          <a:ext cx="2812109" cy="2812109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TC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AİLE ve SOSYAL POLİTİKALAR BAKANLIĞI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Özürlü ve Yaşlı Hizmetleri  Genel Müdürlüğü</a:t>
          </a:r>
          <a:endParaRPr lang="tr-TR" sz="1700" kern="1200" dirty="0"/>
        </a:p>
      </dsp:txBody>
      <dsp:txXfrm>
        <a:off x="3663737" y="1028722"/>
        <a:ext cx="1988461" cy="19884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633471" y="179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Özürlü Bakımı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659929" y="26637"/>
        <a:ext cx="2909740" cy="489072"/>
      </dsp:txXfrm>
    </dsp:sp>
    <dsp:sp modelId="{FFE27FEF-C78B-4383-8E20-714BBE75BAC3}">
      <dsp:nvSpPr>
        <dsp:cNvPr id="0" name=""/>
        <dsp:cNvSpPr/>
      </dsp:nvSpPr>
      <dsp:spPr>
        <a:xfrm>
          <a:off x="2633471" y="569267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Yaşlı Bakımı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659929" y="595725"/>
        <a:ext cx="2909740" cy="489072"/>
      </dsp:txXfrm>
    </dsp:sp>
    <dsp:sp modelId="{CB927245-EFB2-43B1-A984-007CF053BC47}">
      <dsp:nvSpPr>
        <dsp:cNvPr id="0" name=""/>
        <dsp:cNvSpPr/>
      </dsp:nvSpPr>
      <dsp:spPr>
        <a:xfrm>
          <a:off x="2633471" y="1138355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Bakım Desteği	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9929" y="1164813"/>
        <a:ext cx="2909740" cy="489072"/>
      </dsp:txXfrm>
    </dsp:sp>
    <dsp:sp modelId="{A2AE28FE-E201-43FE-8F3E-4F7765CF5694}">
      <dsp:nvSpPr>
        <dsp:cNvPr id="0" name=""/>
        <dsp:cNvSpPr/>
      </dsp:nvSpPr>
      <dsp:spPr>
        <a:xfrm>
          <a:off x="2633471" y="1707443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Gündüzlü Hizmetler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9929" y="1733901"/>
        <a:ext cx="2909740" cy="489072"/>
      </dsp:txXfrm>
    </dsp:sp>
    <dsp:sp modelId="{A3E2422D-ACE1-41C5-B8C7-DF57F9374CAB}">
      <dsp:nvSpPr>
        <dsp:cNvPr id="0" name=""/>
        <dsp:cNvSpPr/>
      </dsp:nvSpPr>
      <dsp:spPr>
        <a:xfrm>
          <a:off x="2633471" y="2276531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Özel Kurumda Bakım Desteği</a:t>
          </a:r>
        </a:p>
      </dsp:txBody>
      <dsp:txXfrm>
        <a:off x="2659929" y="2302989"/>
        <a:ext cx="2909740" cy="489072"/>
      </dsp:txXfrm>
    </dsp:sp>
    <dsp:sp modelId="{D43979F1-90FF-42C5-83C9-C72DF6B28C0E}">
      <dsp:nvSpPr>
        <dsp:cNvPr id="0" name=""/>
        <dsp:cNvSpPr/>
      </dsp:nvSpPr>
      <dsp:spPr>
        <a:xfrm>
          <a:off x="2633471" y="2845619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Yatılı Hizmetler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9929" y="2872077"/>
        <a:ext cx="2909740" cy="489072"/>
      </dsp:txXfrm>
    </dsp:sp>
    <dsp:sp modelId="{B95F5AB0-E1AA-4426-A412-7D54520A5581}">
      <dsp:nvSpPr>
        <dsp:cNvPr id="0" name=""/>
        <dsp:cNvSpPr/>
      </dsp:nvSpPr>
      <dsp:spPr>
        <a:xfrm>
          <a:off x="2633471" y="3414707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Modeli Geliştirme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9929" y="3441165"/>
        <a:ext cx="2909740" cy="489072"/>
      </dsp:txXfrm>
    </dsp:sp>
    <dsp:sp modelId="{3A68DCE4-8216-43A2-81C2-DF375E92A708}">
      <dsp:nvSpPr>
        <dsp:cNvPr id="0" name=""/>
        <dsp:cNvSpPr/>
      </dsp:nvSpPr>
      <dsp:spPr>
        <a:xfrm>
          <a:off x="2633471" y="3983794"/>
          <a:ext cx="2962656" cy="541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Standartları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9929" y="4010252"/>
        <a:ext cx="2909740" cy="4890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C418D-3CC3-43F7-95C8-AD53C1D1C14E}">
      <dsp:nvSpPr>
        <dsp:cNvPr id="0" name=""/>
        <dsp:cNvSpPr/>
      </dsp:nvSpPr>
      <dsp:spPr>
        <a:xfrm>
          <a:off x="3602999" y="689908"/>
          <a:ext cx="1459762" cy="59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147"/>
              </a:lnTo>
              <a:lnTo>
                <a:pt x="1459762" y="59114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D279D-7E6D-482B-B42F-5983D1415B5B}">
      <dsp:nvSpPr>
        <dsp:cNvPr id="0" name=""/>
        <dsp:cNvSpPr/>
      </dsp:nvSpPr>
      <dsp:spPr>
        <a:xfrm>
          <a:off x="383874" y="2346094"/>
          <a:ext cx="164035" cy="59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147"/>
              </a:lnTo>
              <a:lnTo>
                <a:pt x="164035" y="59114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E36C8-5D1E-4707-9456-B37D207A03D4}">
      <dsp:nvSpPr>
        <dsp:cNvPr id="0" name=""/>
        <dsp:cNvSpPr/>
      </dsp:nvSpPr>
      <dsp:spPr>
        <a:xfrm>
          <a:off x="1919372" y="689908"/>
          <a:ext cx="1683626" cy="966278"/>
        </a:xfrm>
        <a:custGeom>
          <a:avLst/>
          <a:gdLst/>
          <a:ahLst/>
          <a:cxnLst/>
          <a:rect l="0" t="0" r="0" b="0"/>
          <a:pathLst>
            <a:path>
              <a:moveTo>
                <a:pt x="1683626" y="0"/>
              </a:moveTo>
              <a:lnTo>
                <a:pt x="1683626" y="821397"/>
              </a:lnTo>
              <a:lnTo>
                <a:pt x="0" y="821397"/>
              </a:lnTo>
              <a:lnTo>
                <a:pt x="0" y="96627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3179A-7D33-4FFB-BB66-1F1896C53AA1}">
      <dsp:nvSpPr>
        <dsp:cNvPr id="0" name=""/>
        <dsp:cNvSpPr/>
      </dsp:nvSpPr>
      <dsp:spPr>
        <a:xfrm>
          <a:off x="1445352" y="0"/>
          <a:ext cx="4315292" cy="689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/>
            <a:t>Aile ve Sosyal Politikalar Bakanlığı</a:t>
          </a:r>
          <a:r>
            <a:rPr lang="tr-TR" sz="2200" kern="1200" dirty="0" smtClean="0"/>
            <a:t> </a:t>
          </a:r>
          <a:endParaRPr lang="tr-TR" sz="2200" kern="1200" dirty="0"/>
        </a:p>
      </dsp:txBody>
      <dsp:txXfrm>
        <a:off x="1445352" y="0"/>
        <a:ext cx="4315292" cy="689908"/>
      </dsp:txXfrm>
    </dsp:sp>
    <dsp:sp modelId="{6F25BB7A-11B3-4461-9F46-466BF8A81524}">
      <dsp:nvSpPr>
        <dsp:cNvPr id="0" name=""/>
        <dsp:cNvSpPr/>
      </dsp:nvSpPr>
      <dsp:spPr>
        <a:xfrm>
          <a:off x="0" y="1656186"/>
          <a:ext cx="3838745" cy="689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Aile ve Sosyal Politikalar Bakanlığı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r-TR" sz="2000" kern="1200" dirty="0" smtClean="0"/>
            <a:t>İl Müdürlükleri</a:t>
          </a:r>
          <a:endParaRPr lang="tr-TR" sz="2000" kern="1200" dirty="0"/>
        </a:p>
      </dsp:txBody>
      <dsp:txXfrm>
        <a:off x="0" y="1656186"/>
        <a:ext cx="3838745" cy="689908"/>
      </dsp:txXfrm>
    </dsp:sp>
    <dsp:sp modelId="{B4DC2118-92B1-46D6-9427-C047793ABD8F}">
      <dsp:nvSpPr>
        <dsp:cNvPr id="0" name=""/>
        <dsp:cNvSpPr/>
      </dsp:nvSpPr>
      <dsp:spPr>
        <a:xfrm>
          <a:off x="547909" y="2592288"/>
          <a:ext cx="4420641" cy="6899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Kurum Müdürlükleri</a:t>
          </a:r>
          <a:endParaRPr lang="tr-TR" sz="1800" kern="1200" dirty="0"/>
        </a:p>
      </dsp:txBody>
      <dsp:txXfrm>
        <a:off x="547909" y="2592288"/>
        <a:ext cx="4420641" cy="689908"/>
      </dsp:txXfrm>
    </dsp:sp>
    <dsp:sp modelId="{C8E68967-E5A5-4C21-810B-CF1978ADB96C}">
      <dsp:nvSpPr>
        <dsp:cNvPr id="0" name=""/>
        <dsp:cNvSpPr/>
      </dsp:nvSpPr>
      <dsp:spPr>
        <a:xfrm>
          <a:off x="5062762" y="936101"/>
          <a:ext cx="3074148" cy="68990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Özürlü ve Yaşlı Hizmetleri  Genel Müdürlüğü</a:t>
          </a:r>
          <a:endParaRPr lang="tr-TR" sz="2000" kern="1200" dirty="0"/>
        </a:p>
      </dsp:txBody>
      <dsp:txXfrm>
        <a:off x="5062762" y="936101"/>
        <a:ext cx="3074148" cy="689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080C-1EF5-43F5-97E4-4EA90376E724}">
      <dsp:nvSpPr>
        <dsp:cNvPr id="0" name=""/>
        <dsp:cNvSpPr/>
      </dsp:nvSpPr>
      <dsp:spPr>
        <a:xfrm>
          <a:off x="144019" y="0"/>
          <a:ext cx="1080119" cy="10801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443" tIns="16510" rIns="594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2011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633 sayılı KHK</a:t>
          </a:r>
          <a:endParaRPr lang="tr-TR" sz="1300" kern="1200" dirty="0"/>
        </a:p>
      </dsp:txBody>
      <dsp:txXfrm>
        <a:off x="302199" y="158180"/>
        <a:ext cx="763759" cy="763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080C-1EF5-43F5-97E4-4EA90376E724}">
      <dsp:nvSpPr>
        <dsp:cNvPr id="0" name=""/>
        <dsp:cNvSpPr/>
      </dsp:nvSpPr>
      <dsp:spPr>
        <a:xfrm>
          <a:off x="0" y="294"/>
          <a:ext cx="1079487" cy="10794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408" tIns="16510" rIns="59408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/>
            <a:t>1997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571 sayılı KHK</a:t>
          </a:r>
          <a:endParaRPr lang="tr-TR" sz="1300" kern="1200" dirty="0"/>
        </a:p>
      </dsp:txBody>
      <dsp:txXfrm>
        <a:off x="158087" y="158381"/>
        <a:ext cx="763313" cy="7633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0080C-1EF5-43F5-97E4-4EA90376E724}">
      <dsp:nvSpPr>
        <dsp:cNvPr id="0" name=""/>
        <dsp:cNvSpPr/>
      </dsp:nvSpPr>
      <dsp:spPr>
        <a:xfrm>
          <a:off x="0" y="0"/>
          <a:ext cx="1080120" cy="1080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443" tIns="13970" rIns="59443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1983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2828 sayılı Kanun</a:t>
          </a:r>
          <a:endParaRPr lang="tr-TR" sz="1100" kern="1200" dirty="0"/>
        </a:p>
      </dsp:txBody>
      <dsp:txXfrm>
        <a:off x="158180" y="158180"/>
        <a:ext cx="763760" cy="763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396426" y="2209"/>
          <a:ext cx="269597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Politika Üretimine Yardımcı Olmak</a:t>
          </a:r>
          <a:endParaRPr lang="tr-TR" sz="2000" b="1" kern="1200" dirty="0"/>
        </a:p>
      </dsp:txBody>
      <dsp:txXfrm>
        <a:off x="2467627" y="73410"/>
        <a:ext cx="2553577" cy="1316160"/>
      </dsp:txXfrm>
    </dsp:sp>
    <dsp:sp modelId="{1872359D-DC7E-4FAE-A08D-C1F4EE3FA3AB}">
      <dsp:nvSpPr>
        <dsp:cNvPr id="0" name=""/>
        <dsp:cNvSpPr/>
      </dsp:nvSpPr>
      <dsp:spPr>
        <a:xfrm>
          <a:off x="2396426" y="1533700"/>
          <a:ext cx="269597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Sorunları Tespit Etmek – Çözüm Yollarını Araştırmak</a:t>
          </a:r>
          <a:endParaRPr lang="tr-TR" sz="2000" b="1" kern="1200" dirty="0"/>
        </a:p>
      </dsp:txBody>
      <dsp:txXfrm>
        <a:off x="2467627" y="1604901"/>
        <a:ext cx="2553577" cy="1316160"/>
      </dsp:txXfrm>
    </dsp:sp>
    <dsp:sp modelId="{93AE0DB9-7EF1-48AE-860E-E28AAAEB2F37}">
      <dsp:nvSpPr>
        <dsp:cNvPr id="0" name=""/>
        <dsp:cNvSpPr/>
      </dsp:nvSpPr>
      <dsp:spPr>
        <a:xfrm>
          <a:off x="2396426" y="3065190"/>
          <a:ext cx="2695979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Kurumlar Arası İşbirliği Ve Koordinasyonu  Sağlamak</a:t>
          </a:r>
          <a:endParaRPr lang="tr-TR" sz="2000" b="1" kern="1200" dirty="0"/>
        </a:p>
      </dsp:txBody>
      <dsp:txXfrm>
        <a:off x="2467627" y="3136391"/>
        <a:ext cx="2553577" cy="1316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488596" y="2209"/>
          <a:ext cx="279967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Kurumda Bakım Hizmeti</a:t>
          </a:r>
          <a:endParaRPr lang="tr-TR" sz="2000" b="1" kern="1200" dirty="0"/>
        </a:p>
      </dsp:txBody>
      <dsp:txXfrm>
        <a:off x="2559797" y="73410"/>
        <a:ext cx="2657269" cy="1316160"/>
      </dsp:txXfrm>
    </dsp:sp>
    <dsp:sp modelId="{A2E78D2A-28D7-4BB4-8DD6-16FA9FE62E8F}">
      <dsp:nvSpPr>
        <dsp:cNvPr id="0" name=""/>
        <dsp:cNvSpPr/>
      </dsp:nvSpPr>
      <dsp:spPr>
        <a:xfrm>
          <a:off x="2488596" y="1533700"/>
          <a:ext cx="279967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ve Özel Kurumda Bakım Desteği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9797" y="1604901"/>
        <a:ext cx="2657269" cy="1316160"/>
      </dsp:txXfrm>
    </dsp:sp>
    <dsp:sp modelId="{A3AC2932-05B6-4268-81EB-4991E38E4E45}">
      <dsp:nvSpPr>
        <dsp:cNvPr id="0" name=""/>
        <dsp:cNvSpPr/>
      </dsp:nvSpPr>
      <dsp:spPr>
        <a:xfrm>
          <a:off x="2488596" y="3065190"/>
          <a:ext cx="2799671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Modellerinin Geliştirilmesi</a:t>
          </a:r>
          <a:endParaRPr lang="tr-T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9797" y="3136391"/>
        <a:ext cx="2657269" cy="131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765107" y="1243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Politika Üretme</a:t>
          </a:r>
          <a:endParaRPr lang="tr-TR" sz="2000" b="1" kern="1200" dirty="0">
            <a:solidFill>
              <a:schemeClr val="bg2"/>
            </a:solidFill>
          </a:endParaRPr>
        </a:p>
      </dsp:txBody>
      <dsp:txXfrm>
        <a:off x="2800438" y="36574"/>
        <a:ext cx="3040083" cy="653094"/>
      </dsp:txXfrm>
    </dsp:sp>
    <dsp:sp modelId="{BAEC1708-3B5D-472C-8C9C-EC220E984229}">
      <dsp:nvSpPr>
        <dsp:cNvPr id="0" name=""/>
        <dsp:cNvSpPr/>
      </dsp:nvSpPr>
      <dsp:spPr>
        <a:xfrm>
          <a:off x="2765107" y="761187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Koordinasyon ve İşbirliği</a:t>
          </a:r>
          <a:endParaRPr lang="tr-TR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438" y="796518"/>
        <a:ext cx="3040083" cy="653094"/>
      </dsp:txXfrm>
    </dsp:sp>
    <dsp:sp modelId="{890339C9-A23F-4B36-AD4D-81F3CD67EFD6}">
      <dsp:nvSpPr>
        <dsp:cNvPr id="0" name=""/>
        <dsp:cNvSpPr/>
      </dsp:nvSpPr>
      <dsp:spPr>
        <a:xfrm>
          <a:off x="2765107" y="1521131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Bakım Hizmetleri</a:t>
          </a:r>
        </a:p>
      </dsp:txBody>
      <dsp:txXfrm>
        <a:off x="2800438" y="1556462"/>
        <a:ext cx="3040083" cy="653094"/>
      </dsp:txXfrm>
    </dsp:sp>
    <dsp:sp modelId="{E54BF512-BD16-464B-9C57-7329FBAA00AD}">
      <dsp:nvSpPr>
        <dsp:cNvPr id="0" name=""/>
        <dsp:cNvSpPr/>
      </dsp:nvSpPr>
      <dsp:spPr>
        <a:xfrm>
          <a:off x="2765107" y="2281075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Evde ve Kurumda Bakım Desteği</a:t>
          </a:r>
          <a:endParaRPr lang="tr-TR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438" y="2316406"/>
        <a:ext cx="3040083" cy="653094"/>
      </dsp:txXfrm>
    </dsp:sp>
    <dsp:sp modelId="{EA82B9D9-1FD5-4C49-8760-15B35F3EB88A}">
      <dsp:nvSpPr>
        <dsp:cNvPr id="0" name=""/>
        <dsp:cNvSpPr/>
      </dsp:nvSpPr>
      <dsp:spPr>
        <a:xfrm>
          <a:off x="2765107" y="3041019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Hizmet Modeli Geliştirme</a:t>
          </a:r>
          <a:endParaRPr lang="tr-TR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438" y="3076350"/>
        <a:ext cx="3040083" cy="653094"/>
      </dsp:txXfrm>
    </dsp:sp>
    <dsp:sp modelId="{BAA1246E-8649-4733-B296-9F95629CDCAD}">
      <dsp:nvSpPr>
        <dsp:cNvPr id="0" name=""/>
        <dsp:cNvSpPr/>
      </dsp:nvSpPr>
      <dsp:spPr>
        <a:xfrm>
          <a:off x="2765107" y="3800963"/>
          <a:ext cx="3110745" cy="72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Destek Hizmetleri</a:t>
          </a:r>
          <a:endParaRPr lang="tr-TR" sz="20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0438" y="3836294"/>
        <a:ext cx="3040083" cy="653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765107" y="1270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İstihdam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788598" y="24761"/>
        <a:ext cx="3063763" cy="434233"/>
      </dsp:txXfrm>
    </dsp:sp>
    <dsp:sp modelId="{ED586028-EBCF-4841-BE4B-4338B0E68753}">
      <dsp:nvSpPr>
        <dsp:cNvPr id="0" name=""/>
        <dsp:cNvSpPr/>
      </dsp:nvSpPr>
      <dsp:spPr>
        <a:xfrm>
          <a:off x="2765107" y="506546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Ulaşılabilirlik	 Eğitim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788598" y="530037"/>
        <a:ext cx="3063763" cy="434233"/>
      </dsp:txXfrm>
    </dsp:sp>
    <dsp:sp modelId="{ADE5D4CB-59BE-46EE-ACC4-CB7313031F4B}">
      <dsp:nvSpPr>
        <dsp:cNvPr id="0" name=""/>
        <dsp:cNvSpPr/>
      </dsp:nvSpPr>
      <dsp:spPr>
        <a:xfrm>
          <a:off x="2765107" y="1011822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Ayrımcılıkla Mücadele</a:t>
          </a:r>
        </a:p>
      </dsp:txBody>
      <dsp:txXfrm>
        <a:off x="2788598" y="1035313"/>
        <a:ext cx="3063763" cy="434233"/>
      </dsp:txXfrm>
    </dsp:sp>
    <dsp:sp modelId="{C6C9D07C-201C-4084-A98A-E9B77A8DEBF2}">
      <dsp:nvSpPr>
        <dsp:cNvPr id="0" name=""/>
        <dsp:cNvSpPr/>
      </dsp:nvSpPr>
      <dsp:spPr>
        <a:xfrm>
          <a:off x="2765107" y="1517098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Mesleki Eğitim	</a:t>
          </a:r>
        </a:p>
      </dsp:txBody>
      <dsp:txXfrm>
        <a:off x="2788598" y="1540589"/>
        <a:ext cx="3063763" cy="434233"/>
      </dsp:txXfrm>
    </dsp:sp>
    <dsp:sp modelId="{6D03300A-640A-4B67-8311-6C913F6B0916}">
      <dsp:nvSpPr>
        <dsp:cNvPr id="0" name=""/>
        <dsp:cNvSpPr/>
      </dsp:nvSpPr>
      <dsp:spPr>
        <a:xfrm>
          <a:off x="2765107" y="2022373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Erişilebilirlik</a:t>
          </a:r>
        </a:p>
      </dsp:txBody>
      <dsp:txXfrm>
        <a:off x="2788598" y="2045864"/>
        <a:ext cx="3063763" cy="434233"/>
      </dsp:txXfrm>
    </dsp:sp>
    <dsp:sp modelId="{11DDA0CC-9FF0-48FB-B899-AD1402C9ED69}">
      <dsp:nvSpPr>
        <dsp:cNvPr id="0" name=""/>
        <dsp:cNvSpPr/>
      </dsp:nvSpPr>
      <dsp:spPr>
        <a:xfrm>
          <a:off x="2765107" y="2527649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Hayata Katılım</a:t>
          </a:r>
        </a:p>
      </dsp:txBody>
      <dsp:txXfrm>
        <a:off x="2788598" y="2551140"/>
        <a:ext cx="3063763" cy="434233"/>
      </dsp:txXfrm>
    </dsp:sp>
    <dsp:sp modelId="{9420E74F-48DF-418B-AE76-5CAFCB26576E}">
      <dsp:nvSpPr>
        <dsp:cNvPr id="0" name=""/>
        <dsp:cNvSpPr/>
      </dsp:nvSpPr>
      <dsp:spPr>
        <a:xfrm>
          <a:off x="2765107" y="3032925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Koruyucu ve Önleyici Hizmetler Sağlık</a:t>
          </a:r>
        </a:p>
      </dsp:txBody>
      <dsp:txXfrm>
        <a:off x="2788598" y="3056416"/>
        <a:ext cx="3063763" cy="434233"/>
      </dsp:txXfrm>
    </dsp:sp>
    <dsp:sp modelId="{93A9D584-8DC1-429E-BC78-612A425E5020}">
      <dsp:nvSpPr>
        <dsp:cNvPr id="0" name=""/>
        <dsp:cNvSpPr/>
      </dsp:nvSpPr>
      <dsp:spPr>
        <a:xfrm>
          <a:off x="2765107" y="3538201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Veritabanı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8598" y="3561692"/>
        <a:ext cx="3063763" cy="434233"/>
      </dsp:txXfrm>
    </dsp:sp>
    <dsp:sp modelId="{2E380E77-A28F-4D2F-80EC-24E3A42FE072}">
      <dsp:nvSpPr>
        <dsp:cNvPr id="0" name=""/>
        <dsp:cNvSpPr/>
      </dsp:nvSpPr>
      <dsp:spPr>
        <a:xfrm>
          <a:off x="2765107" y="4043477"/>
          <a:ext cx="3110745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Özürlü Hakları</a:t>
          </a:r>
          <a:endParaRPr lang="tr-TR" sz="1800" b="1" kern="120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8598" y="4066968"/>
        <a:ext cx="3063763" cy="434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A740D-CFA2-4158-A12B-92EA40947360}">
      <dsp:nvSpPr>
        <dsp:cNvPr id="0" name=""/>
        <dsp:cNvSpPr/>
      </dsp:nvSpPr>
      <dsp:spPr>
        <a:xfrm>
          <a:off x="2633471" y="1270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Ulaşılabilirlik	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656962" y="24761"/>
        <a:ext cx="2915674" cy="434233"/>
      </dsp:txXfrm>
    </dsp:sp>
    <dsp:sp modelId="{E8492758-F9EC-43A3-B09F-6069B5A2BAA0}">
      <dsp:nvSpPr>
        <dsp:cNvPr id="0" name=""/>
        <dsp:cNvSpPr/>
      </dsp:nvSpPr>
      <dsp:spPr>
        <a:xfrm>
          <a:off x="2633471" y="506546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Eğitim</a:t>
          </a:r>
          <a:endParaRPr lang="tr-TR" sz="1800" b="1" kern="1200" dirty="0">
            <a:solidFill>
              <a:schemeClr val="bg2"/>
            </a:solidFill>
          </a:endParaRPr>
        </a:p>
      </dsp:txBody>
      <dsp:txXfrm>
        <a:off x="2656962" y="530037"/>
        <a:ext cx="2915674" cy="434233"/>
      </dsp:txXfrm>
    </dsp:sp>
    <dsp:sp modelId="{D07E0198-7EDD-4437-B80E-BDB8568B94D1}">
      <dsp:nvSpPr>
        <dsp:cNvPr id="0" name=""/>
        <dsp:cNvSpPr/>
      </dsp:nvSpPr>
      <dsp:spPr>
        <a:xfrm>
          <a:off x="2633471" y="1011822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Ayrımcılıkla Mücadele</a:t>
          </a:r>
        </a:p>
      </dsp:txBody>
      <dsp:txXfrm>
        <a:off x="2656962" y="1035313"/>
        <a:ext cx="2915674" cy="434233"/>
      </dsp:txXfrm>
    </dsp:sp>
    <dsp:sp modelId="{D0613BB9-454D-4E4F-B55E-84673871988B}">
      <dsp:nvSpPr>
        <dsp:cNvPr id="0" name=""/>
        <dsp:cNvSpPr/>
      </dsp:nvSpPr>
      <dsp:spPr>
        <a:xfrm>
          <a:off x="2633471" y="1517098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Aktif Yaşlanma</a:t>
          </a:r>
        </a:p>
      </dsp:txBody>
      <dsp:txXfrm>
        <a:off x="2656962" y="1540589"/>
        <a:ext cx="2915674" cy="434233"/>
      </dsp:txXfrm>
    </dsp:sp>
    <dsp:sp modelId="{11BFEB1E-29C1-42F4-99DB-B675720EC9F9}">
      <dsp:nvSpPr>
        <dsp:cNvPr id="0" name=""/>
        <dsp:cNvSpPr/>
      </dsp:nvSpPr>
      <dsp:spPr>
        <a:xfrm>
          <a:off x="2633471" y="2022373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Erişilebilirlik</a:t>
          </a:r>
        </a:p>
      </dsp:txBody>
      <dsp:txXfrm>
        <a:off x="2656962" y="2045864"/>
        <a:ext cx="2915674" cy="434233"/>
      </dsp:txXfrm>
    </dsp:sp>
    <dsp:sp modelId="{92562DB0-A1BE-46F4-B458-BEC915313592}">
      <dsp:nvSpPr>
        <dsp:cNvPr id="0" name=""/>
        <dsp:cNvSpPr/>
      </dsp:nvSpPr>
      <dsp:spPr>
        <a:xfrm>
          <a:off x="2633471" y="2527649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Sosyal Hayata Katılım	</a:t>
          </a:r>
        </a:p>
      </dsp:txBody>
      <dsp:txXfrm>
        <a:off x="2656962" y="2551140"/>
        <a:ext cx="2915674" cy="434233"/>
      </dsp:txXfrm>
    </dsp:sp>
    <dsp:sp modelId="{829A2472-90B6-4087-9517-CC9236F056B1}">
      <dsp:nvSpPr>
        <dsp:cNvPr id="0" name=""/>
        <dsp:cNvSpPr/>
      </dsp:nvSpPr>
      <dsp:spPr>
        <a:xfrm>
          <a:off x="2633471" y="3032925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Sağlık</a:t>
          </a:r>
        </a:p>
      </dsp:txBody>
      <dsp:txXfrm>
        <a:off x="2656962" y="3056416"/>
        <a:ext cx="2915674" cy="434233"/>
      </dsp:txXfrm>
    </dsp:sp>
    <dsp:sp modelId="{C0A67092-AAA4-4B14-ACD6-3ADD85B3FF17}">
      <dsp:nvSpPr>
        <dsp:cNvPr id="0" name=""/>
        <dsp:cNvSpPr/>
      </dsp:nvSpPr>
      <dsp:spPr>
        <a:xfrm>
          <a:off x="2633471" y="3538201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Veritabanı</a:t>
          </a:r>
        </a:p>
      </dsp:txBody>
      <dsp:txXfrm>
        <a:off x="2656962" y="3561692"/>
        <a:ext cx="2915674" cy="434233"/>
      </dsp:txXfrm>
    </dsp:sp>
    <dsp:sp modelId="{7CA77303-89CE-4B27-AD69-8A91AB713890}">
      <dsp:nvSpPr>
        <dsp:cNvPr id="0" name=""/>
        <dsp:cNvSpPr/>
      </dsp:nvSpPr>
      <dsp:spPr>
        <a:xfrm>
          <a:off x="2633471" y="4043477"/>
          <a:ext cx="2962656" cy="481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Yaşlı Hakları</a:t>
          </a:r>
        </a:p>
      </dsp:txBody>
      <dsp:txXfrm>
        <a:off x="2656962" y="4066968"/>
        <a:ext cx="2915674" cy="434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8944-A8FD-4D60-898F-06D7D89CF1BB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3D6C-CB17-4BEF-818F-640B07C71F7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86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3D6C-CB17-4BEF-818F-640B07C71F79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9722C1-3EC3-4379-9CD5-BE9CF47F9E65}" type="slidenum">
              <a:rPr lang="tr-TR" sz="1200"/>
              <a:pPr algn="r"/>
              <a:t>44</a:t>
            </a:fld>
            <a:endParaRPr lang="tr-TR" sz="120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896938"/>
            <a:fld id="{B368479F-4158-427E-BE7A-CC61B31E21B9}" type="slidenum">
              <a:rPr lang="tr-TR" sz="1200"/>
              <a:pPr algn="r" defTabSz="896938"/>
              <a:t>44</a:t>
            </a:fld>
            <a:endParaRPr lang="tr-TR" sz="1200"/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tr-TR" smtClean="0"/>
              <a:t>DEVAM EDEN PROJE VE PROGRAMLAR</a:t>
            </a:r>
          </a:p>
          <a:p>
            <a:pPr eaLnBrk="1" hangingPunct="1"/>
            <a:r>
              <a:rPr lang="tr-TR" b="1" smtClean="0"/>
              <a:t>ÖDES : </a:t>
            </a:r>
            <a:r>
              <a:rPr lang="tr-TR" smtClean="0"/>
              <a:t>Orta ve doğu Karadeniz bölgelerindeki 11 ilde  özürlüler konusunda farkındalık sağlamak, özürlülüğün önlenmesi ve nedenlerinin tespit edilmesine katkıda bulunmak amacıyla yerel düzeyde hazırlanan projeleri desteklemek.</a:t>
            </a:r>
            <a:r>
              <a:rPr lang="tr-TR" b="1" smtClean="0"/>
              <a:t>  </a:t>
            </a:r>
          </a:p>
          <a:p>
            <a:pPr eaLnBrk="1" hangingPunct="1"/>
            <a:r>
              <a:rPr lang="tr-TR" b="1" smtClean="0"/>
              <a:t>IPA : </a:t>
            </a:r>
            <a:r>
              <a:rPr lang="tr-TR" smtClean="0"/>
              <a:t> Türkiye genelinde sivil toplum örgütlerinin iyi uygulamalarının desteklenmesi. </a:t>
            </a:r>
          </a:p>
          <a:p>
            <a:pPr eaLnBrk="1" hangingPunct="1"/>
            <a:r>
              <a:rPr lang="tr-TR" b="1" smtClean="0"/>
              <a:t>WHO :</a:t>
            </a:r>
            <a:r>
              <a:rPr lang="tr-TR" smtClean="0"/>
              <a:t> Türkiye'de zihinsel ve ruhsal özürlülere yönelik hizmetlerin geliştirilmesi.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258597-198D-4592-8BD3-75D64D53640C}" type="slidenum">
              <a:rPr lang="tr-TR" sz="1200"/>
              <a:pPr algn="r"/>
              <a:t>45</a:t>
            </a:fld>
            <a:endParaRPr lang="tr-TR" sz="1200"/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896938"/>
            <a:fld id="{BC35E84B-EBDF-45F9-B7A1-7E00BFD6E6E8}" type="slidenum">
              <a:rPr lang="tr-TR" sz="1200"/>
              <a:pPr algn="r" defTabSz="896938"/>
              <a:t>45</a:t>
            </a:fld>
            <a:endParaRPr lang="tr-TR" sz="1200"/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endParaRPr lang="tr-TR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F1AD3C-6A50-4C20-BFA8-B256207A5A6F}" type="slidenum">
              <a:rPr lang="tr-TR" sz="1200"/>
              <a:pPr algn="r"/>
              <a:t>46</a:t>
            </a:fld>
            <a:endParaRPr lang="tr-TR" sz="1200"/>
          </a:p>
        </p:txBody>
      </p:sp>
      <p:sp>
        <p:nvSpPr>
          <p:cNvPr id="207875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2" rIns="91423" bIns="45712" anchor="b"/>
          <a:lstStyle/>
          <a:p>
            <a:pPr algn="r" defTabSz="896938"/>
            <a:fld id="{64CC06A8-F881-4D96-9C6F-5B0BDF7F383E}" type="slidenum">
              <a:rPr lang="tr-TR" sz="1200"/>
              <a:pPr algn="r" defTabSz="896938"/>
              <a:t>46</a:t>
            </a:fld>
            <a:endParaRPr lang="tr-TR" sz="1200"/>
          </a:p>
        </p:txBody>
      </p:sp>
      <p:sp>
        <p:nvSpPr>
          <p:cNvPr id="207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23" tIns="45712" rIns="91423" bIns="45712"/>
          <a:lstStyle/>
          <a:p>
            <a:pPr eaLnBrk="1" hangingPunct="1"/>
            <a:r>
              <a:rPr lang="tr-TR" smtClean="0"/>
              <a:t>2012 yılında yapılacak olan PROJE VE PROGRAMLARIN BÜTÇELERİ ;</a:t>
            </a:r>
          </a:p>
          <a:p>
            <a:pPr eaLnBrk="1" hangingPunct="1"/>
            <a:endParaRPr lang="tr-TR" smtClean="0"/>
          </a:p>
          <a:p>
            <a:r>
              <a:rPr lang="tr-TR" b="1" smtClean="0"/>
              <a:t>Özürlüler Destek Programı II (ÖDES) =  </a:t>
            </a:r>
            <a:r>
              <a:rPr lang="tr-TR" smtClean="0"/>
              <a:t>4 milyon TL</a:t>
            </a:r>
          </a:p>
          <a:p>
            <a:r>
              <a:rPr lang="tr-TR" b="1" smtClean="0"/>
              <a:t>Ulaşılabilirlik Destek Projesi (UDEP) = </a:t>
            </a:r>
            <a:r>
              <a:rPr lang="tr-TR" smtClean="0"/>
              <a:t>6,5 milyon TL</a:t>
            </a:r>
          </a:p>
          <a:p>
            <a:r>
              <a:rPr lang="tr-TR" b="1" smtClean="0"/>
              <a:t>Özürlü Bireyler İçin Hizmetlerin Geliştirilmesi Projesi (WHO) = </a:t>
            </a:r>
            <a:r>
              <a:rPr lang="tr-TR" smtClean="0"/>
              <a:t>AB Destekli 4 milyon Euro ( Türkiye katkı payı 2012 için 47 bin TL )</a:t>
            </a:r>
          </a:p>
          <a:p>
            <a:r>
              <a:rPr lang="tr-TR" b="1" smtClean="0"/>
              <a:t>Özel Eğitime İhtiyacı Olan Öğrencilerin Ücretsiz Taşınması Projesi = </a:t>
            </a:r>
            <a:r>
              <a:rPr lang="tr-TR" smtClean="0"/>
              <a:t>60 Milyon TL  ( SYDV fonundan 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tr-TR" smtClean="0"/>
          </a:p>
          <a:p>
            <a:endParaRPr lang="tr-TR" smtClean="0"/>
          </a:p>
          <a:p>
            <a:endParaRPr lang="tr-TR" smtClean="0"/>
          </a:p>
          <a:p>
            <a:r>
              <a:rPr lang="tr-TR" b="1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096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09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7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29"/>
          <a:stretch>
            <a:fillRect/>
          </a:stretch>
        </p:blipFill>
        <p:spPr bwMode="gray">
          <a:xfrm>
            <a:off x="0" y="0"/>
            <a:ext cx="814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248400"/>
            <a:ext cx="30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7B0F-A7F5-48E7-B74E-FD884DBB2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81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3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9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670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07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83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05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9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5FF1-434C-4239-A604-8F80E64BB948}" type="datetimeFigureOut">
              <a:rPr lang="tr-TR" smtClean="0"/>
              <a:pPr/>
              <a:t>30.05.2012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5CF8-88DA-454A-8226-2990ED59B4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39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8" y="4725144"/>
            <a:ext cx="7200800" cy="1584176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</a:rPr>
              <a:t>Özürlü ve Yaşlı Hizmetleri </a:t>
            </a:r>
          </a:p>
          <a:p>
            <a:r>
              <a:rPr lang="tr-TR" sz="3000" b="1" dirty="0" smtClean="0">
                <a:solidFill>
                  <a:schemeClr val="tx1"/>
                </a:solidFill>
              </a:rPr>
              <a:t>Genel Müdürlüğü</a:t>
            </a:r>
          </a:p>
          <a:p>
            <a:endParaRPr lang="tr-TR" sz="2000" b="1" dirty="0">
              <a:solidFill>
                <a:schemeClr val="tx1"/>
              </a:solidFill>
            </a:endParaRPr>
          </a:p>
          <a:p>
            <a:endParaRPr lang="tr-TR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aşlık 1"/>
          <p:cNvSpPr txBox="1">
            <a:spLocks/>
          </p:cNvSpPr>
          <p:nvPr/>
        </p:nvSpPr>
        <p:spPr>
          <a:xfrm>
            <a:off x="2992954" y="476672"/>
            <a:ext cx="5755510" cy="985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atin typeface="+mj-lt"/>
                <a:ea typeface="+mj-ea"/>
                <a:cs typeface="Times New Roman" pitchFamily="18" charset="0"/>
              </a:rPr>
              <a:t>Bakım 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Hizmetleri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"/>
          <p:cNvGrpSpPr/>
          <p:nvPr/>
        </p:nvGrpSpPr>
        <p:grpSpPr>
          <a:xfrm>
            <a:off x="1619672" y="4869160"/>
            <a:ext cx="3600400" cy="1502295"/>
            <a:chOff x="1619672" y="4869160"/>
            <a:chExt cx="3600400" cy="1502295"/>
          </a:xfrm>
        </p:grpSpPr>
        <p:cxnSp>
          <p:nvCxnSpPr>
            <p:cNvPr id="16" name="15 Düz Bağlayıcı"/>
            <p:cNvCxnSpPr/>
            <p:nvPr/>
          </p:nvCxnSpPr>
          <p:spPr>
            <a:xfrm>
              <a:off x="2267744" y="4869160"/>
              <a:ext cx="0" cy="21602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Düz Bağlayıcı"/>
            <p:cNvCxnSpPr/>
            <p:nvPr/>
          </p:nvCxnSpPr>
          <p:spPr>
            <a:xfrm>
              <a:off x="3851920" y="4869160"/>
              <a:ext cx="0" cy="21602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Düz Bağlayıcı"/>
            <p:cNvCxnSpPr/>
            <p:nvPr/>
          </p:nvCxnSpPr>
          <p:spPr>
            <a:xfrm>
              <a:off x="2771800" y="4869160"/>
              <a:ext cx="0" cy="21602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Düz Bağlayıcı"/>
            <p:cNvCxnSpPr/>
            <p:nvPr/>
          </p:nvCxnSpPr>
          <p:spPr>
            <a:xfrm>
              <a:off x="3275856" y="4869160"/>
              <a:ext cx="0" cy="216024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Metin kutusu"/>
            <p:cNvSpPr txBox="1"/>
            <p:nvPr/>
          </p:nvSpPr>
          <p:spPr>
            <a:xfrm>
              <a:off x="1619672" y="5048016"/>
              <a:ext cx="3600400" cy="132343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tr-TR" sz="1600" i="1" dirty="0" smtClean="0"/>
                <a:t>Huzurevleri</a:t>
              </a:r>
            </a:p>
            <a:p>
              <a:pPr>
                <a:buFontTx/>
                <a:buChar char="-"/>
              </a:pPr>
              <a:r>
                <a:rPr lang="tr-TR" sz="1600" i="1" dirty="0" smtClean="0"/>
                <a:t>Özürlü Bakım Merkezleri –Umut evleri</a:t>
              </a:r>
            </a:p>
            <a:p>
              <a:pPr>
                <a:buFontTx/>
                <a:buChar char="-"/>
              </a:pPr>
              <a:r>
                <a:rPr lang="tr-TR" sz="1600" i="1" dirty="0" smtClean="0"/>
                <a:t>Yaşlı Bakım Merkezleri – Evde destek </a:t>
              </a:r>
            </a:p>
            <a:p>
              <a:pPr>
                <a:buFontTx/>
                <a:buChar char="-"/>
              </a:pPr>
              <a:r>
                <a:rPr lang="tr-TR" sz="1600" i="1" dirty="0" smtClean="0"/>
                <a:t>Engelsiz Yaşam Merkezleri</a:t>
              </a:r>
            </a:p>
            <a:p>
              <a:pPr>
                <a:buFontTx/>
                <a:buChar char="-"/>
              </a:pPr>
              <a:r>
                <a:rPr lang="tr-TR" sz="1600" i="1" dirty="0" smtClean="0"/>
                <a:t>Yaşlı Hizmet Merkezleri</a:t>
              </a:r>
              <a:endParaRPr lang="tr-TR" sz="1600" i="1" dirty="0"/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7164288" y="18864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www.sydgm.gov.tr</a:t>
            </a:r>
            <a:endParaRPr lang="tr-TR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7 Diyagram"/>
          <p:cNvGraphicFramePr/>
          <p:nvPr/>
        </p:nvGraphicFramePr>
        <p:xfrm>
          <a:off x="251520" y="1628800"/>
          <a:ext cx="8280920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5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Başlık"/>
          <p:cNvSpPr txBox="1">
            <a:spLocks/>
          </p:cNvSpPr>
          <p:nvPr/>
        </p:nvSpPr>
        <p:spPr bwMode="auto">
          <a:xfrm>
            <a:off x="2492375" y="188913"/>
            <a:ext cx="6804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b="1">
                <a:solidFill>
                  <a:schemeClr val="tx2"/>
                </a:solidFill>
                <a:latin typeface="Calibri" pitchFamily="34" charset="0"/>
              </a:rPr>
              <a:t>Bina Sayıları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80993"/>
              </p:ext>
            </p:extLst>
          </p:nvPr>
        </p:nvGraphicFramePr>
        <p:xfrm>
          <a:off x="179512" y="1268760"/>
          <a:ext cx="8353623" cy="5343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851"/>
                <a:gridCol w="1333772"/>
              </a:tblGrid>
              <a:tr h="43871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Türü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Sayısı</a:t>
                      </a:r>
                      <a:endParaRPr lang="tr-TR" sz="2400" dirty="0"/>
                    </a:p>
                  </a:txBody>
                  <a:tcPr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 Müdürlük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/>
                </a:tc>
              </a:tr>
              <a:tr h="3016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2000" b="1" i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Tahoma" pitchFamily="34" charset="0"/>
                        </a:rPr>
                        <a:t>Yaşlı</a:t>
                      </a:r>
                      <a:r>
                        <a:rPr lang="tr-TR" sz="2000" b="1" i="1" kern="1200" baseline="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Tahoma" pitchFamily="34" charset="0"/>
                        </a:rPr>
                        <a:t> Bakım Merkezleri ve Huzurevleri</a:t>
                      </a:r>
                      <a:endParaRPr lang="tr-TR" sz="2000" b="1" i="1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Genel Müdürlüğe Bağlı Huzurevleri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Diğer Bakanlıklara Bağlı Huzurevleri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Belediyelere Ait Huzurevleri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Dernek ve Vakıflara Ait Huzurevleri</a:t>
                      </a:r>
                      <a:endParaRPr kumimoji="0" lang="tr-T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  <a:endParaRPr kumimoji="0" lang="tr-T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Azınlıklara Ait Huzurevleri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Özel Huzurevleri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Yaşlı Dayanışma Merkezi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r" fontAlgn="b"/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TOPLAM</a:t>
                      </a:r>
                      <a:endParaRPr lang="tr-T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endParaRPr lang="tr-T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9525" marR="9525" marT="9525" marB="0" anchor="b"/>
                </a:tc>
              </a:tr>
              <a:tr h="301618">
                <a:tc gridSpan="2"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2000" b="1" i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Tahoma" pitchFamily="34" charset="0"/>
                        </a:rPr>
                        <a:t>Resmi Rehabilitasyon Merkezleri</a:t>
                      </a:r>
                      <a:endParaRPr kumimoji="0" lang="tr-TR" sz="2000" b="1" i="1" kern="1200" dirty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Yatılı Merkez Sayısı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Umutevi</a:t>
                      </a:r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237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Gündüzlü Merkez Sayısı 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2370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</a:t>
                      </a:r>
                      <a:endParaRPr kumimoji="0" lang="tr-TR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 bwMode="auto">
          <a:xfrm>
            <a:off x="1979713" y="332655"/>
            <a:ext cx="6552727" cy="71985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3200" b="1" dirty="0" smtClean="0"/>
              <a:t>ULUSAL ÖZÜRLÜLER VERİTABANI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246687"/>
              </p:ext>
            </p:extLst>
          </p:nvPr>
        </p:nvGraphicFramePr>
        <p:xfrm>
          <a:off x="35497" y="1412777"/>
          <a:ext cx="8533456" cy="54452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533456"/>
              </a:tblGrid>
              <a:tr h="31100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Ulusal Özürlüler Veritabanı İl</a:t>
                      </a:r>
                      <a:r>
                        <a:rPr lang="tr-TR" sz="1400" baseline="0" dirty="0" smtClean="0"/>
                        <a:t> Bazında</a:t>
                      </a:r>
                      <a:r>
                        <a:rPr lang="tr-TR" sz="1400" dirty="0" smtClean="0"/>
                        <a:t> Dağılımı (100.000’de)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34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28094"/>
              </p:ext>
            </p:extLst>
          </p:nvPr>
        </p:nvGraphicFramePr>
        <p:xfrm>
          <a:off x="0" y="1628800"/>
          <a:ext cx="8532440" cy="50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6118"/>
                <a:gridCol w="1516118"/>
                <a:gridCol w="1516118"/>
                <a:gridCol w="1516118"/>
                <a:gridCol w="1516118"/>
                <a:gridCol w="951850"/>
              </a:tblGrid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İL </a:t>
                      </a:r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ADI</a:t>
                      </a:r>
                      <a:endParaRPr lang="tr-T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100.000’de</a:t>
                      </a:r>
                      <a:endParaRPr lang="tr-T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İL </a:t>
                      </a:r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ADI</a:t>
                      </a:r>
                      <a:endParaRPr lang="tr-T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100.000’de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1" i="0" u="none" strike="noStrike" dirty="0">
                          <a:effectLst/>
                          <a:latin typeface="Arial"/>
                        </a:rPr>
                        <a:t>İL </a:t>
                      </a:r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ADI</a:t>
                      </a:r>
                      <a:endParaRPr lang="tr-T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1" i="0" u="none" strike="noStrike" dirty="0" smtClean="0">
                          <a:effectLst/>
                          <a:latin typeface="Arial"/>
                        </a:rPr>
                        <a:t>100.000’de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 dirty="0">
                          <a:effectLst/>
                          <a:latin typeface="Arial"/>
                        </a:rPr>
                        <a:t>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EDIRNE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MALATYA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2800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ADIYAMAN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ELAZIĞ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MANISA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AFYONKARAHISAR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ERZINCAN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MARDIN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427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AĞRI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ERZURUM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MERSIN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768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AKSARAY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ESKIŞEHIR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MUĞLA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1269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AMASYA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GAZIANTEP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ANKARA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GIRESUN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NEVŞEHIR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908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ANTALYA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GÜMÜŞHANE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NIĞDE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ARDAHAN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HAKKARI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ORDU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3361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ARTVIN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HATAY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OSMANIYE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AYDIN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IĞDIR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RİZE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926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BALIKESIR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ISPARTA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SAKARYA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1174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BARTIN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İSTANBUL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SAMSUN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1055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BATMAN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İZMIR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SIIRT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BAYBURT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KAHRAMANMARAŞ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SINOP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BILECIK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KARABÜK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SIVAS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BINGÖL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KARAMAN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ŞANLIURFA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BITLIS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ŞIRNAK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639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BOLU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KASTAMONU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TEKIRDAĞ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BURDUR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KAYSERI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TOKAT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527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BURSA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KILIS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TRABZON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ÇANAKKALE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KIRIKKALE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TUNCELI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ÇANKIRI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KIRKLARELI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UŞAK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ÇORUM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KIRŞEHIR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DENIZLI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KOCAELI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YALOVA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DIYARBAKIR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KONYA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YOZGAT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</a:tr>
              <a:tr h="156058">
                <a:tc>
                  <a:txBody>
                    <a:bodyPr/>
                    <a:lstStyle/>
                    <a:p>
                      <a:pPr algn="l" fontAlgn="b"/>
                      <a:r>
                        <a:rPr lang="tr-TR" sz="1000" b="0" i="0" u="none" strike="noStrike">
                          <a:effectLst/>
                          <a:latin typeface="Arial"/>
                        </a:rPr>
                        <a:t>DÜZCE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KÜTAHYA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sz="1000" b="0" i="0" u="none" strike="noStrike" kern="120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ZONGULDAK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</a:tr>
              <a:tr h="156058"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TOPLAM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kumimoji="0" lang="tr-TR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1.241.816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54875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70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** Türkiye’de yaşayan ve adresi bilinen kişilerin dağılımlarından oluşmaktadır.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r-TR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1484784"/>
          <a:ext cx="8352928" cy="50566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35292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Ulusal Özürlüler </a:t>
                      </a:r>
                      <a:r>
                        <a:rPr lang="tr-TR" sz="2000" dirty="0" err="1" smtClean="0"/>
                        <a:t>Veritabanı</a:t>
                      </a:r>
                      <a:r>
                        <a:rPr lang="tr-TR" sz="2000" dirty="0" smtClean="0"/>
                        <a:t> Özür Oranına Göre Dağılım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842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** Türkiye’de yaşayan adresi ve özür oranı bilinen kişilerin dağılımlarından oluşmaktadır.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Özür oranı, kişinin almış olduğu son tarihli rapor baz alınarak seçilmiştir.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03350" y="2565400"/>
          <a:ext cx="6096000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376264"/>
                <a:gridCol w="220756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Kişi Sayısı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Yüzdesi (%)</a:t>
                      </a:r>
                      <a:endParaRPr kumimoji="0" lang="tr-TR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1-19 Arası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46.957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5,44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20-39 Arası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98.781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11,44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40-69 Arası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362.508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41,98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70-100 Arası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355.337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41,14</a:t>
                      </a:r>
                    </a:p>
                  </a:txBody>
                  <a:tcPr marL="9525" marR="9525" marT="9525" marB="0" anchor="b"/>
                </a:tc>
              </a:tr>
              <a:tr h="378048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  <a:endParaRPr kumimoji="0" lang="tr-TR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863.583</a:t>
                      </a:r>
                      <a:endParaRPr kumimoji="0" lang="tr-TR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tr-TR" b="1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7680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1"/>
            <a:ext cx="6804025" cy="5758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ULUSAL ÖZÜRLÜLER VERİTABANI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65643"/>
              </p:ext>
            </p:extLst>
          </p:nvPr>
        </p:nvGraphicFramePr>
        <p:xfrm>
          <a:off x="251520" y="1556792"/>
          <a:ext cx="8280920" cy="5151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280920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Ulusal Özürlüler </a:t>
                      </a:r>
                      <a:r>
                        <a:rPr lang="tr-TR" sz="2000" dirty="0" err="1" smtClean="0"/>
                        <a:t>Veritabanı</a:t>
                      </a:r>
                      <a:r>
                        <a:rPr lang="tr-TR" sz="2000" dirty="0" smtClean="0"/>
                        <a:t> Özür</a:t>
                      </a:r>
                      <a:r>
                        <a:rPr lang="tr-TR" sz="2000" baseline="0" dirty="0" smtClean="0"/>
                        <a:t> Grubuna</a:t>
                      </a:r>
                      <a:r>
                        <a:rPr lang="tr-TR" sz="2000" dirty="0" smtClean="0"/>
                        <a:t> Göre Dağılım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570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**Türkiye’de yaşayan ve adresi bilinen kişilerin özür gruplarına göre dağılımlarından oluşmaktadır. Bir kişi birden fazla rapor alabileceği için birden fazla grupta yer alabilir.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76375" y="23495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tr-TR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Özür Grubu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tr-TR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Kişi Sayısı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Görme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66.379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İşitme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50.882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Dil ve Konuşma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13.066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Ortopedik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94.628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Zihinsel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215.944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Ruhsal ve Duygusal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68.923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kumimoji="0" lang="tr-TR" i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Süreğen Hastalıklar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265.086</a:t>
                      </a:r>
                      <a:endParaRPr kumimoji="0" lang="tr-TR" i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703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1"/>
            <a:ext cx="6804025" cy="5758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ULUSAL ÖZÜRLÜLER VERİTABANI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 bwMode="auto">
          <a:xfrm>
            <a:off x="1979712" y="476672"/>
            <a:ext cx="6120679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3200" b="1" dirty="0" smtClean="0"/>
              <a:t>ULUSAL ÖZÜRLÜLER VERİTABANI</a:t>
            </a:r>
          </a:p>
        </p:txBody>
      </p:sp>
      <p:pic>
        <p:nvPicPr>
          <p:cNvPr id="1026" name="Picture 2" descr="C:\Users\funda.onur\Downloads\har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6044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 bwMode="auto">
          <a:xfrm>
            <a:off x="2339975" y="404663"/>
            <a:ext cx="5976441" cy="64784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3200" b="1" dirty="0" smtClean="0"/>
              <a:t>YAŞLILAR – 60 Yaş</a:t>
            </a:r>
          </a:p>
        </p:txBody>
      </p:sp>
      <p:pic>
        <p:nvPicPr>
          <p:cNvPr id="2050" name="Picture 2" descr="G:\TK Yaşlılık\60ya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8604448" cy="48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3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 bwMode="auto">
          <a:xfrm>
            <a:off x="2123729" y="332656"/>
            <a:ext cx="5472608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YAŞLILAR – 65 Yaş</a:t>
            </a:r>
          </a:p>
        </p:txBody>
      </p:sp>
      <p:pic>
        <p:nvPicPr>
          <p:cNvPr id="4" name="Picture 2" descr="G:\TK Yaşlılık\65ya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860444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1"/>
            <a:ext cx="5616401" cy="5758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YAŞLILAR – 75 Yaş</a:t>
            </a:r>
          </a:p>
        </p:txBody>
      </p:sp>
      <p:pic>
        <p:nvPicPr>
          <p:cNvPr id="3075" name="Picture 3" descr="G:\TK Yaşlılık\75yaş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32711"/>
              </p:ext>
            </p:extLst>
          </p:nvPr>
        </p:nvGraphicFramePr>
        <p:xfrm>
          <a:off x="1187624" y="1484784"/>
          <a:ext cx="66967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484345758"/>
              </p:ext>
            </p:extLst>
          </p:nvPr>
        </p:nvGraphicFramePr>
        <p:xfrm>
          <a:off x="7308304" y="2996952"/>
          <a:ext cx="144016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xfrm>
            <a:off x="3929058" y="571480"/>
            <a:ext cx="3706592" cy="936104"/>
          </a:xfrm>
        </p:spPr>
        <p:txBody>
          <a:bodyPr>
            <a:normAutofit/>
          </a:bodyPr>
          <a:lstStyle/>
          <a:p>
            <a:pPr algn="l"/>
            <a:r>
              <a:rPr lang="tr-TR" sz="4000" b="1" dirty="0" smtClean="0">
                <a:cs typeface="Times New Roman" pitchFamily="18" charset="0"/>
              </a:rPr>
              <a:t>Tarihçe</a:t>
            </a:r>
            <a:endParaRPr lang="tr-TR" sz="4000" b="1" dirty="0">
              <a:cs typeface="Times New Roman" pitchFamily="18" charset="0"/>
            </a:endParaRPr>
          </a:p>
        </p:txBody>
      </p:sp>
      <p:graphicFrame>
        <p:nvGraphicFramePr>
          <p:cNvPr id="6" name="Diyagram 4"/>
          <p:cNvGraphicFramePr/>
          <p:nvPr>
            <p:extLst>
              <p:ext uri="{D42A27DB-BD31-4B8C-83A1-F6EECF244321}">
                <p14:modId xmlns:p14="http://schemas.microsoft.com/office/powerpoint/2010/main" val="3484345758"/>
              </p:ext>
            </p:extLst>
          </p:nvPr>
        </p:nvGraphicFramePr>
        <p:xfrm>
          <a:off x="179512" y="1700808"/>
          <a:ext cx="122413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yagram 4"/>
          <p:cNvGraphicFramePr/>
          <p:nvPr>
            <p:extLst>
              <p:ext uri="{D42A27DB-BD31-4B8C-83A1-F6EECF244321}">
                <p14:modId xmlns:p14="http://schemas.microsoft.com/office/powerpoint/2010/main" val="3484345758"/>
              </p:ext>
            </p:extLst>
          </p:nvPr>
        </p:nvGraphicFramePr>
        <p:xfrm>
          <a:off x="179512" y="4149080"/>
          <a:ext cx="115212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83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1"/>
            <a:ext cx="6804025" cy="5758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İller Bazında Yapılanma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452072"/>
          <a:ext cx="8640960" cy="540592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640960"/>
              </a:tblGrid>
              <a:tr h="318903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Özürlü Rehabilitasyon</a:t>
                      </a:r>
                      <a:r>
                        <a:rPr lang="tr-TR" sz="2000" baseline="0" dirty="0" smtClean="0"/>
                        <a:t> Merkezleri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09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9" name="Picture 3" descr="C:\Users\fonur\Desktop\Bakan Sunum 2012\yeni haritalar\y\Ozurlu_Rehabilitasyon_duzelt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6100"/>
            <a:ext cx="86423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96751"/>
          <a:ext cx="8640960" cy="5461249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640960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Yaşlı Huzurevleri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02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1"/>
            <a:ext cx="6804025" cy="5758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tr-TR" sz="3200" b="1" dirty="0" smtClean="0"/>
              <a:t>İller Bazında Yapılanma</a:t>
            </a:r>
          </a:p>
        </p:txBody>
      </p:sp>
      <p:pic>
        <p:nvPicPr>
          <p:cNvPr id="25605" name="Picture 5" descr="TR_Haritası_Es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642350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39567"/>
              </p:ext>
            </p:extLst>
          </p:nvPr>
        </p:nvGraphicFramePr>
        <p:xfrm>
          <a:off x="107504" y="1435304"/>
          <a:ext cx="8424936" cy="54465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424936"/>
              </a:tblGrid>
              <a:tr h="48152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Planlanan Özürlü</a:t>
                      </a:r>
                      <a:r>
                        <a:rPr lang="tr-TR" sz="2000" baseline="0" dirty="0" smtClean="0"/>
                        <a:t> Bakım ve Rehabilitasyon </a:t>
                      </a:r>
                      <a:r>
                        <a:rPr lang="tr-TR" sz="2000" dirty="0" smtClean="0"/>
                        <a:t>Merkezleri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965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706" name="1 Başlık"/>
          <p:cNvSpPr txBox="1">
            <a:spLocks/>
          </p:cNvSpPr>
          <p:nvPr/>
        </p:nvSpPr>
        <p:spPr bwMode="auto">
          <a:xfrm>
            <a:off x="2339975" y="404664"/>
            <a:ext cx="6804025" cy="5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  <a:latin typeface="Calibri" pitchFamily="34" charset="0"/>
              </a:rPr>
              <a:t>Planlanan Merkezler</a:t>
            </a:r>
            <a:endParaRPr lang="tr-TR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098" name="Picture 2" descr="G:\Harita\Yeni_Acilacaklar_ozur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4249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67773"/>
              </p:ext>
            </p:extLst>
          </p:nvPr>
        </p:nvGraphicFramePr>
        <p:xfrm>
          <a:off x="0" y="1628801"/>
          <a:ext cx="8604448" cy="525658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604448"/>
              </a:tblGrid>
              <a:tr h="41049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Planlanan Huzurevi,</a:t>
                      </a:r>
                      <a:r>
                        <a:rPr lang="tr-TR" sz="2000" baseline="0" dirty="0" smtClean="0"/>
                        <a:t> Yaşlı Hizmet </a:t>
                      </a:r>
                      <a:r>
                        <a:rPr lang="tr-TR" sz="2000" dirty="0" smtClean="0"/>
                        <a:t>Merkezlerin Harita Üzerinde Dağılımı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846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2706" name="1 Başlık"/>
          <p:cNvSpPr txBox="1">
            <a:spLocks/>
          </p:cNvSpPr>
          <p:nvPr/>
        </p:nvSpPr>
        <p:spPr bwMode="auto">
          <a:xfrm>
            <a:off x="2339975" y="548680"/>
            <a:ext cx="68040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  <a:latin typeface="Calibri" pitchFamily="34" charset="0"/>
              </a:rPr>
              <a:t>Planlanan Merkezler </a:t>
            </a:r>
            <a:endParaRPr lang="tr-TR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122" name="Picture 2" descr="G:\Harita\yeni_açılacak_yaşl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049"/>
            <a:ext cx="8604448" cy="486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07325"/>
              </p:ext>
            </p:extLst>
          </p:nvPr>
        </p:nvGraphicFramePr>
        <p:xfrm>
          <a:off x="971600" y="2780928"/>
          <a:ext cx="7560840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840"/>
              </a:tblGrid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6600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PLANLAMALAR</a:t>
                      </a:r>
                      <a:endParaRPr lang="tr-TR" sz="5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8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453649"/>
              </p:ext>
            </p:extLst>
          </p:nvPr>
        </p:nvGraphicFramePr>
        <p:xfrm>
          <a:off x="251520" y="1412776"/>
          <a:ext cx="8136904" cy="43296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56151"/>
                <a:gridCol w="6780753"/>
              </a:tblGrid>
              <a:tr h="123408">
                <a:tc gridSpan="2">
                  <a:txBody>
                    <a:bodyPr/>
                    <a:lstStyle/>
                    <a:p>
                      <a:pPr algn="ctr"/>
                      <a:endParaRPr lang="tr-TR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35854">
                <a:tc gridSpan="2"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Özürlüler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İçin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434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Üretime katılan, katma değer üreten bir engelli kitlesi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Engellilerin kendi ayakları üstünde durabilmelerini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Engellilere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yönelik hizmetlerimizle dünyaya örnek olmak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Engelsiz bir Türkiye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5854">
                <a:tc gridSpan="2">
                  <a:txBody>
                    <a:bodyPr/>
                    <a:lstStyle/>
                    <a:p>
                      <a:pPr algn="ctr"/>
                      <a:r>
                        <a:rPr lang="tr-TR" i="1" dirty="0" smtClean="0"/>
                        <a:t>Yaşlılar İçin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847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Kabuğunun içinde değil, hayatın içinde yaşlılar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Yaşlısıyla genciyle, birlikte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yaşayan bir toplum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Yaşlılara saygısını koruyan bir toplum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Yaşlansa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 üreten bir Türkiye olmak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Yaşlılara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yönelik hizmetleriyle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dünyaya örnek olan bir Türkiye istiyoruz.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2" name="1 Başlık"/>
          <p:cNvSpPr>
            <a:spLocks noGrp="1"/>
          </p:cNvSpPr>
          <p:nvPr>
            <p:ph type="title"/>
          </p:nvPr>
        </p:nvSpPr>
        <p:spPr bwMode="auto">
          <a:xfrm>
            <a:off x="2339975" y="476672"/>
            <a:ext cx="6804025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sz="2800" b="1" dirty="0" smtClean="0"/>
              <a:t>Temel Prensipler</a:t>
            </a:r>
          </a:p>
        </p:txBody>
      </p:sp>
    </p:spTree>
    <p:extLst>
      <p:ext uri="{BB962C8B-B14F-4D97-AF65-F5344CB8AC3E}">
        <p14:creationId xmlns:p14="http://schemas.microsoft.com/office/powerpoint/2010/main" val="2382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448300"/>
          </a:xfrm>
        </p:spPr>
        <p:txBody>
          <a:bodyPr anchor="ctr"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tr-TR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Sorun Alanları – İhtiyaç Programı- Faaliyet</a:t>
            </a:r>
            <a:r>
              <a:rPr lang="tr-T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endParaRPr lang="tr-TR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endParaRPr lang="tr-TR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tr-TR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Özürlüler İçin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94340"/>
              </p:ext>
            </p:extLst>
          </p:nvPr>
        </p:nvGraphicFramePr>
        <p:xfrm>
          <a:off x="179512" y="2348880"/>
          <a:ext cx="8352928" cy="218733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4"/>
                <a:gridCol w="696077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Özürlü verilerinin bulunmaması / Planlama Problemi</a:t>
                      </a: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Özürlü verilerinin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oluşturulması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 Özürlü verilerinin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oluşturulması </a:t>
                      </a: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çalışması (Sağlık Bakanlığı rapor otomasyonu çalışması ile TUİK ve TÜBİTAK çalışması)</a:t>
                      </a:r>
                      <a:endParaRPr lang="tr-TR" i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 İhtiyaca göre hizmet planlama çalışması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73901"/>
              </p:ext>
            </p:extLst>
          </p:nvPr>
        </p:nvGraphicFramePr>
        <p:xfrm>
          <a:off x="251520" y="1418786"/>
          <a:ext cx="8352928" cy="494909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69085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Özürlü istihdamında kamu ve özel kurum kontenjanlarının boş kalması ve bazı özür gruplarının istihdam dışı kalması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0757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</a:t>
                      </a: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Kamu ve özeldeki boş özürlü kadrolarının doldurulması</a:t>
                      </a:r>
                    </a:p>
                  </a:txBody>
                  <a:tcPr anchor="ctr"/>
                </a:tc>
              </a:tr>
              <a:tr h="1982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ÖMSS Hazırlık Kursu,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ÖMSS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Sınavı ve Kura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İşgücü Piyasasının Özürlüler Açısından Analizi Projesi tanıtım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ve değerlendirme toplantısı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Çalışma ve Sosyal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Güvenlik Bakanlığı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ile istihdam protokolü imza töreni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Özürlü istihdamı </a:t>
                      </a:r>
                      <a:r>
                        <a:rPr kumimoji="0" lang="tr-TR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sektörel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komite toplantısı (Meslek Odaları ve Ticari Kuruluşlara yönelik)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0778">
                <a:tc>
                  <a:txBody>
                    <a:bodyPr/>
                    <a:lstStyle/>
                    <a:p>
                      <a:pPr algn="ctr"/>
                      <a:r>
                        <a:rPr kumimoji="0" lang="tr-TR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Hedef</a:t>
                      </a:r>
                      <a:endParaRPr kumimoji="0" lang="tr-TR" i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İstihdam dışında kalan özür gruplarının istihdamına yönelik özel modellerin geliştirilmesi</a:t>
                      </a:r>
                    </a:p>
                  </a:txBody>
                  <a:tcPr anchor="ctr"/>
                </a:tc>
              </a:tr>
              <a:tr h="1171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İki adet destekli işyeri modelinin hizmete açılması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İki adet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korumalı işyeri modelinin hizmete açılması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Bir mesleki rehabilitasyon merkezinin hizmete açılması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İstihdam mevzuat </a:t>
                      </a:r>
                      <a:r>
                        <a:rPr kumimoji="0" lang="tr-TR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34973"/>
              </p:ext>
            </p:extLst>
          </p:nvPr>
        </p:nvGraphicFramePr>
        <p:xfrm>
          <a:off x="251520" y="1483349"/>
          <a:ext cx="8064896" cy="414248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44149"/>
                <a:gridCol w="6720747"/>
              </a:tblGrid>
              <a:tr h="4816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Ulaşılabilirlik</a:t>
                      </a:r>
                      <a:r>
                        <a:rPr lang="tr-TR" sz="2000" baseline="0" dirty="0" smtClean="0"/>
                        <a:t> çalışmalarının yetersizliği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57600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/>
                        <a:t>1.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/>
                        <a:t>Ulaşılabilir</a:t>
                      </a:r>
                      <a:r>
                        <a:rPr lang="tr-TR" i="1" baseline="0" dirty="0" smtClean="0"/>
                        <a:t> Türkiye için bölge belediye başkanları toplantıları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698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Akdeniz Bölgesi (Adana)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İç Anadolu Bölgesi (Kayseri)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Karadeniz Bölgesi (Trabzon)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Güneydoğu Anadolu Bölgesi (Diyarbakır)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Ege Bölgesi (İzmir)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UTBT – Doğu Anadolu Bölgesi (Erzurum)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9001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/>
                        <a:t>2.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lt1"/>
                          </a:solidFill>
                        </a:rPr>
                        <a:t>Ulaşılabilir kent adaylarının teşvik edilmesi ve tespiti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6219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Engelsiz Kentler Komitesi Oluşum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Toplantısı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Ulaşılabilir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Türkiye Teşvik Ödül Töreni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Ulaşılabilir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Türkiye Durum Raporu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Ulaşılabilir Türkiye Haritasının Sunumu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 txBox="1">
            <a:spLocks noGrp="1"/>
          </p:cNvSpPr>
          <p:nvPr/>
        </p:nvSpPr>
        <p:spPr bwMode="auto">
          <a:xfrm>
            <a:off x="8382000" y="6248400"/>
            <a:ext cx="30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endParaRPr lang="tr-TR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13316" name="Picture 9" descr="C:\Users\fonur\Desktop\Brifing Son Hal\teskil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6" b="10146"/>
          <a:stretch>
            <a:fillRect/>
          </a:stretch>
        </p:blipFill>
        <p:spPr bwMode="auto">
          <a:xfrm>
            <a:off x="381000" y="1600200"/>
            <a:ext cx="815144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1E0FC-87BC-4884-A1B4-91EAA38B295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929058" y="571480"/>
            <a:ext cx="3706592" cy="9361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571 Sayılı KHK ile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554916"/>
              </p:ext>
            </p:extLst>
          </p:nvPr>
        </p:nvGraphicFramePr>
        <p:xfrm>
          <a:off x="251520" y="1700808"/>
          <a:ext cx="8352928" cy="309582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Ulaşılabilirlik</a:t>
                      </a:r>
                      <a:r>
                        <a:rPr lang="tr-TR" sz="2000" baseline="0" dirty="0" smtClean="0"/>
                        <a:t> çalışmalarının yetersizliği</a:t>
                      </a:r>
                      <a:endParaRPr lang="tr-T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Ulaşılabilirlik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standartlarının tamamlanması 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Ulaşılabilir dolmuş ve taksi standartları belirleme toplantısı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Ulaşılabilirlik Ulusal Eylem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Planı izleme değerlendirme toplantısı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Ulaşılabilirlik görme engellilerin için sesli bilgilendirme donanımları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TS 12576 Standart Revizyon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Ulaşılabilirlik Mevzuat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TS 12460 Standardı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UDEP Projesi tanıtım toplantısı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203579"/>
              </p:ext>
            </p:extLst>
          </p:nvPr>
        </p:nvGraphicFramePr>
        <p:xfrm>
          <a:off x="0" y="1461214"/>
          <a:ext cx="8604449" cy="539678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34075"/>
                <a:gridCol w="3585187"/>
                <a:gridCol w="3585187"/>
              </a:tblGrid>
              <a:tr h="38911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Engellilerin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sosyal hayatın içinde yeterince yer almaması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97956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Kültürel,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sportif etkinliklere, siyasi etkinliklere katılımın artırılması, STK desteklenmesi, ayrımcılıkla mücadele çalışmaları, erişilebilirlik çalışmalarının yaygınlaştırılması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667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Özürlülerin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Sorun ve Beklentileri Araştırması sonuçlarının kamuoyu ve ilgili kurumlarla paylaşılması toplantısı 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Dünya Bankası Engellilik Raporu tanıtım toplantısı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ÖDES 2012 tanıtım toplantısı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İPA Projesi tanıtım toplantısı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Engelli Hakları Sözleşmesi milletvekilleri ile değerlendirme toplantısı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TAIEX STK Toplantısı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23 Nisan Programı (TRT ile) ve Sesli betimlemeli çocuk filmleri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Sakatlar Haftası Etkinlikleri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18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Sinema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Tiyatro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Müzik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Spor Festivali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Engeliz Turizm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Ulaşım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Engelsiz Yaşam Festivali</a:t>
                      </a:r>
                    </a:p>
                    <a:p>
                      <a:pPr marL="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-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195321"/>
              </p:ext>
            </p:extLst>
          </p:nvPr>
        </p:nvGraphicFramePr>
        <p:xfrm>
          <a:off x="251520" y="1916831"/>
          <a:ext cx="8280920" cy="2834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80153"/>
                <a:gridCol w="6900767"/>
              </a:tblGrid>
              <a:tr h="2460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(Devamı)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İnsan Hakları ve Özürlülük Değerlendirme Toplantısı ( STK ve Akademisyenler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ile)</a:t>
                      </a:r>
                      <a:endParaRPr kumimoji="0" lang="tr-TR" b="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İnsan Hakları ve Özürlülük Değerlendirme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Toplantısı (Yargı mensupları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İftar Programı (Engelli ve yakınları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Kamu web siteleri erişilebilirlik </a:t>
                      </a:r>
                      <a:r>
                        <a:rPr kumimoji="0" lang="tr-TR" b="0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(Kamu kurumları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ile)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İnsan Hakları Sözleşmesi Farkındalık Semineri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İnsan Hakları Sözleşmesi konusunda (Yasama) Farkındalık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Semineri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İnsan Hakları Semineri (Kamu Kurumları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ile)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Engelli Hakları Sözleşmesi Uluslararası Program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77679"/>
              </p:ext>
            </p:extLst>
          </p:nvPr>
        </p:nvGraphicFramePr>
        <p:xfrm>
          <a:off x="251520" y="1748635"/>
          <a:ext cx="8352928" cy="24993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34023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Önlenebilir özürlülükle ilgili çalışmaların yetersiz olması 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5512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Ö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nlenebilir özürlülüğe yönelik çalışmaların planlanması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4917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Sağlık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ve sosyal destek mevzuat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Dünya Bankası desteği ile engellilere yönelik özel örnekler paylaşım toplantısı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Koruyucu önleyici özürlü hizmetleri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(Sağlık Bakanlığı ile)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 Aralık UNICEF ile ortak Kongre ve Araştırma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Sonucu tanıtım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toplantısı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690858"/>
              </p:ext>
            </p:extLst>
          </p:nvPr>
        </p:nvGraphicFramePr>
        <p:xfrm>
          <a:off x="251520" y="1700808"/>
          <a:ext cx="8352928" cy="437598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Eğitimdeki engelli sayısının yetersizliği ve dışlanma 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yaş sonrası engelli eğitimdeki boşluğun doldurulması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DESÖP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Proje tanıtım toplantısı (Destek Özel Eğitim Hizmet Verimliliği Projesi)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Görme özürlülere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yönelik rehabilitasyon programını tamamlayan gençlere sertifika töreni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DESÖP Projesi Sonuçları Basın Açıklaması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34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0" kern="1200" baseline="0" dirty="0" smtClean="0">
                          <a:solidFill>
                            <a:schemeClr val="lt1"/>
                          </a:solidFill>
                        </a:rPr>
                        <a:t>Belli özür grupları için özel eğitim imkanlarının ve desteklerinin geliştirilmesi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İşitme engelli özür grubu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CP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grupları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Böbrek hastalıkları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Kas hastalıkları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Görme engelliler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678781"/>
              </p:ext>
            </p:extLst>
          </p:nvPr>
        </p:nvGraphicFramePr>
        <p:xfrm>
          <a:off x="107504" y="1700808"/>
          <a:ext cx="9036496" cy="49682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20249"/>
                <a:gridCol w="801624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Mevcut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bakım hizmet modelleriyle ilgili sorunlar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Mevcut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bakım modellerinin yeniden düzenlenmesi ve yeni bakım modellerinin geliştirilmesi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DSÖ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İPA Projesi:  Zihinsel engelli ve akıl hastaları için model geliştirme projesi politika belirleme toplantısı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Evde bakım hizmetleri mevzuat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Özel bakım merkezleri mevzuat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İstanbul için bakım kurumları yapılandırma toplantısı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Kars engelsiz yaşam bakım rehabilitasyon merkezi açılış töreni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Saray rehabilitasyon merkezinin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tanıtımı</a:t>
                      </a:r>
                      <a:endParaRPr lang="tr-TR" i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Uşak engelsiz rehabilitasyon merkezi ve korumalı iş yeri açılış töreni 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Iğdır Karakoyunlu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merkezi açılış töreni 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Elazığ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Hazarbaba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merkezi açılış töreni 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Konya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İsmil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ve Konya Çumra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merkezi 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Sinop engelsiz yaşam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merkezi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Gümüşhane engelsiz yaşam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merkezi</a:t>
                      </a:r>
                      <a:r>
                        <a:rPr lang="tr-TR" i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Muğla Milas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rehabilitasyon 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merkezi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96914"/>
              </p:ext>
            </p:extLst>
          </p:nvPr>
        </p:nvGraphicFramePr>
        <p:xfrm>
          <a:off x="0" y="2132856"/>
          <a:ext cx="8603432" cy="33832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75429"/>
                <a:gridCol w="7528003"/>
              </a:tblGrid>
              <a:tr h="2721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(Devamı)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Batman engelsiz yaşam bakım rehabilitasyon merkezi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Aksaray bakım rehabilitasyon merkezi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Dünya Ruh Sağlığı Günü-Ruh Sağlığı Model Hizmet Merkezi Açılış Töreni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Kırşehir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engelsiz yaşam bakım rehabilitasyon merkezi  </a:t>
                      </a:r>
                      <a:endParaRPr kumimoji="0" lang="tr-TR" b="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Manisa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Kula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engelsiz yaşam bakım rehabilitasyon merkezi </a:t>
                      </a:r>
                      <a:endParaRPr kumimoji="0" lang="tr-TR" b="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Van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Erciş Engelsiz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yaşam bakım rehabilitasyon merkezi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Giresun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rehabilitasyon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merkezi</a:t>
                      </a:r>
                      <a:endParaRPr kumimoji="0" lang="tr-TR" b="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Elazığ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rehabilitasyon merkezi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İstanbul bakım rehabilitasyon merkezi  </a:t>
                      </a:r>
                      <a:endParaRPr kumimoji="0" lang="tr-TR" b="0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Esenyurt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rehabilitasyon merkezi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Pendik</a:t>
                      </a:r>
                      <a:r>
                        <a:rPr kumimoji="0" lang="tr-TR" b="0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b="0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rehabilitasyon merkezi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r-TR" b="0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3829"/>
              </p:ext>
            </p:extLst>
          </p:nvPr>
        </p:nvGraphicFramePr>
        <p:xfrm>
          <a:off x="251520" y="1505506"/>
          <a:ext cx="8352928" cy="437229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389767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Mevcut</a:t>
                      </a:r>
                      <a:r>
                        <a:rPr lang="tr-TR" sz="2000" baseline="0" dirty="0" smtClean="0"/>
                        <a:t> bakım hizmet modelleriyle ilgili sorunlar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06831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Bakım hizmetlerinde</a:t>
                      </a:r>
                      <a:r>
                        <a:rPr lang="tr-TR" baseline="0" dirty="0" smtClean="0"/>
                        <a:t> standardizasyonun sağlanması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169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Özürlü bakım hizmet standartları geliştirme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(Standart geliştirilecek alanları 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belirleme)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 Alan standart geliştirme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Alan standart geliştirme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4131">
                <a:tc>
                  <a:txBody>
                    <a:bodyPr/>
                    <a:lstStyle/>
                    <a:p>
                      <a:pPr algn="ctr"/>
                      <a:r>
                        <a:rPr kumimoji="0" lang="tr-TR" i="1" kern="1200" dirty="0" smtClean="0"/>
                        <a:t>3. Hedef</a:t>
                      </a:r>
                      <a:endParaRPr kumimoji="0" lang="tr-TR" i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/>
                        <a:t>Evde destek</a:t>
                      </a:r>
                      <a:r>
                        <a:rPr kumimoji="0" lang="tr-TR" i="1" kern="1200" baseline="0" dirty="0" smtClean="0"/>
                        <a:t> hizmetinin yaygınlaştırılması</a:t>
                      </a:r>
                      <a:endParaRPr kumimoji="0" lang="tr-TR" i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9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Evde destek personeli eğitim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tanıtım toplantısı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Evde destek hizmeti 10 pilot il çalışma başlatılması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831">
                <a:tc>
                  <a:txBody>
                    <a:bodyPr/>
                    <a:lstStyle/>
                    <a:p>
                      <a:pPr algn="ctr"/>
                      <a:r>
                        <a:rPr kumimoji="0" lang="tr-TR" i="1" kern="1200" dirty="0" smtClean="0"/>
                        <a:t>4. Hedef</a:t>
                      </a:r>
                      <a:endParaRPr kumimoji="0" lang="tr-TR" i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Bakım</a:t>
                      </a:r>
                      <a:r>
                        <a:rPr kumimoji="0" lang="tr-TR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destek ürünlerinin kalite ve sayısının geliştirilmesi</a:t>
                      </a:r>
                      <a:endParaRPr kumimoji="0" lang="tr-TR" i="1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99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Protez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ortez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kalitesi standart belirleme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destek ürünlerinin geliştirme sempozyumu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995415"/>
              </p:ext>
            </p:extLst>
          </p:nvPr>
        </p:nvGraphicFramePr>
        <p:xfrm>
          <a:off x="251520" y="1892651"/>
          <a:ext cx="8280920" cy="17068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80153"/>
                <a:gridCol w="6900767"/>
              </a:tblGrid>
              <a:tr h="44212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Sosyal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yardım hizmetlerinin bireyi üretken kılacak şekilde yapılandırılmamış olması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260835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Sosyal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yardımların verimliliğinin artırılması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03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Bakım güvencesi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çalıştayı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Evde bakım hizmeti veren bakıcıların sertifikalandırılması töreni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029391"/>
              </p:ext>
            </p:extLst>
          </p:nvPr>
        </p:nvGraphicFramePr>
        <p:xfrm>
          <a:off x="251520" y="1844824"/>
          <a:ext cx="8280920" cy="202902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80153"/>
                <a:gridCol w="6900767"/>
              </a:tblGrid>
              <a:tr h="12497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Bakım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hizmetlerinde bireysel ihtiyaçları ön planda tutan kaliteli bakımın olmaması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Bireysel bakımı önceleyen kaliteli bakımın geliştirilmesi</a:t>
                      </a: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YÖK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protokolü imza töreni ve Üniversite ile Kurumlar arasında işbirliği sözleşmesi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MYK protokol imza töreni </a:t>
                      </a: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im507_cc\c$\Documents and Settings\ccandemir\Desktop\cizgili_b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 bwMode="auto">
          <a:xfrm>
            <a:off x="1944216" y="548680"/>
            <a:ext cx="6804248" cy="8644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sz="3600" b="1" dirty="0" smtClean="0"/>
              <a:t>633 Sayılı KHK Sonrası …</a:t>
            </a:r>
          </a:p>
        </p:txBody>
      </p:sp>
    </p:spTree>
    <p:extLst>
      <p:ext uri="{BB962C8B-B14F-4D97-AF65-F5344CB8AC3E}">
        <p14:creationId xmlns:p14="http://schemas.microsoft.com/office/powerpoint/2010/main" val="31426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25538"/>
            <a:ext cx="8785225" cy="5448300"/>
          </a:xfrm>
        </p:spPr>
        <p:txBody>
          <a:bodyPr anchor="ctr"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tr-TR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Sorun Alanları – İhtiyaç Programı- Faaliyet</a:t>
            </a:r>
            <a:r>
              <a:rPr lang="tr-TR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 eaLnBrk="1" hangingPunct="1">
              <a:buFont typeface="Georgia" pitchFamily="18" charset="0"/>
              <a:buNone/>
              <a:defRPr/>
            </a:pPr>
            <a:endParaRPr lang="tr-TR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endParaRPr lang="tr-TR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hangingPunct="1">
              <a:buFont typeface="Georgia" pitchFamily="18" charset="0"/>
              <a:buNone/>
              <a:defRPr/>
            </a:pPr>
            <a:r>
              <a:rPr lang="tr-TR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Yaşlılar İçin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592192"/>
              </p:ext>
            </p:extLst>
          </p:nvPr>
        </p:nvGraphicFramePr>
        <p:xfrm>
          <a:off x="251520" y="1796462"/>
          <a:ext cx="8208912" cy="112776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68152"/>
                <a:gridCol w="6840760"/>
              </a:tblGrid>
              <a:tr h="30295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Yaşlılar için verilerinin bulunmayışı 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16215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Yaşlı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lara ilişkin verilerin çıkarılması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162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Yaşlı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verilerinin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oluşturulması </a:t>
                      </a: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çalışması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291"/>
              </p:ext>
            </p:extLst>
          </p:nvPr>
        </p:nvGraphicFramePr>
        <p:xfrm>
          <a:off x="251520" y="1700808"/>
          <a:ext cx="8280920" cy="4177248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80154"/>
                <a:gridCol w="690076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Yaşlı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bakım hizmet modellerinin ve standardının bulunmaması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Yaşlı bakım hizmet modellerinin geliştirilmesi</a:t>
                      </a: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Yaşlı bakım hizmetleri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politika belirleme toplantısı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Yaşlı hizmet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sempozyumu</a:t>
                      </a:r>
                      <a:endParaRPr lang="tr-TR" i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Dünya Yaşlılar Günü – Türkiye’de Yaşlı Hizmet Modelleri ve Politikaları Bakım Toplantısı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341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/>
                        <a:t>2. 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Yaşlı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bakım hizmet model standartlarının belirlenmesi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 bakım hizmet minimum standart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çalıştayları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Bakım turizmi kongresi ve standart belirleme çalışması </a:t>
                      </a: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 yaşam evi minimum standartlarının belirlenmesi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Yaşlı hizmet merkezi minimum standartlarının belirlenmesi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endParaRPr kumimoji="0" lang="tr-TR" i="1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rtl="0" eaLnBrk="1" latinLnBrk="0" hangingPunct="1">
                        <a:buFontTx/>
                        <a:buChar char="-"/>
                      </a:pP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İhtisaslaşmış yaşlı bakım merkezleri minimum standartlarının belirlenmesi </a:t>
                      </a:r>
                      <a:r>
                        <a:rPr kumimoji="0" lang="tr-TR" i="1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çalıştayı</a:t>
                      </a:r>
                      <a:r>
                        <a:rPr kumimoji="0" lang="tr-TR" i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tr-TR" i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081042"/>
              </p:ext>
            </p:extLst>
          </p:nvPr>
        </p:nvGraphicFramePr>
        <p:xfrm>
          <a:off x="251520" y="1700808"/>
          <a:ext cx="8352928" cy="337014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2155"/>
                <a:gridCol w="6960773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Sorun </a:t>
                      </a:r>
                      <a:endParaRPr lang="tr-T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lt1"/>
                          </a:solidFill>
                        </a:rPr>
                        <a:t>Yaşlılara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</a:rPr>
                        <a:t> hizmet veren bakım kurumu sayısındaki yetersizlik</a:t>
                      </a:r>
                      <a:endParaRPr lang="tr-T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algn="ctr"/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Hedef</a:t>
                      </a:r>
                      <a:endParaRPr lang="tr-TR" b="1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İhtiyaç</a:t>
                      </a:r>
                      <a:r>
                        <a:rPr lang="tr-TR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duyulan bölgelerde yaşlı bakım kurumu açılması</a:t>
                      </a:r>
                      <a:endParaRPr lang="tr-TR" i="1" dirty="0" smtClean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135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Faaliyet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İstanbul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Anadolu Yakası Yaşlı Hizmet Merkezi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Bayburt </a:t>
                      </a:r>
                      <a:r>
                        <a:rPr lang="tr-TR" i="1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Memnune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Evsen 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Huzurevi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Bursa Yaşlı Hizmet Merkezi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Afyon Sandıklı Huzurevi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Ağrı Merkez Huzurevi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Antalya Yaşlı Hizmet Merkezi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Van Huzurevi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i="1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Antalya Alanya </a:t>
                      </a:r>
                      <a:r>
                        <a:rPr lang="tr-TR" i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Huzurevi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i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43608" y="1484784"/>
            <a:ext cx="7200900" cy="576263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/>
          <a:p>
            <a:pPr marL="0" lvl="2" algn="ctr">
              <a:buClr>
                <a:srgbClr val="948A54"/>
              </a:buClr>
            </a:pPr>
            <a:r>
              <a:rPr lang="tr-TR" sz="3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Devam Eden Proje ve Programlar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043608" y="2060848"/>
            <a:ext cx="7200900" cy="39149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Ulaşılabilirlik Stratejisi ve Eylem Planı Uygulamaları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Özürlüler Destek Programı I (ÖDES)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Geliştirilmesi Projesi (IPA)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Özürlü Bireyler İçin Hizmetlerin Geliştirilmesi Projesi (WHO)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Bakım Stratejisi ve Eylem Planı Uygulamaları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Ulusal Yaşlılık Eylem Planı Uygulamaları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Özürlülerin Sorun ve Beklentileri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Araştırması</a:t>
            </a: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9592" y="1556792"/>
            <a:ext cx="6912768" cy="576263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/>
          <a:p>
            <a:pPr marL="0" lvl="2" algn="ctr">
              <a:buClr>
                <a:srgbClr val="948A54"/>
              </a:buClr>
            </a:pPr>
            <a:r>
              <a:rPr lang="tr-TR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Devam Eden Proje ve Programlar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899593" y="2132856"/>
            <a:ext cx="6912767" cy="38778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Özel Eğitime İhtiyacı Olan Öğrencilerin Ücretsiz   Taşınması Projesi </a:t>
            </a: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Ulusal Özürlüler Veritabanı Projesi (ÖZVERİ)</a:t>
            </a: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Engelsiz Türkiye Projesi</a:t>
            </a: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Özürlülerin Toplumsal Entegrasyonunun</a:t>
            </a: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Türk İşaret Dilinin Oluşturulması Projesi</a:t>
            </a:r>
          </a:p>
          <a:p>
            <a:pPr marL="180975" indent="-180975" defTabSz="892175"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Türkiye’de İşgücü Piyasasının Özürlüler Açısından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Analizi</a:t>
            </a: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1484784"/>
            <a:ext cx="7127875" cy="576263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rmAutofit/>
          </a:bodyPr>
          <a:lstStyle/>
          <a:p>
            <a:pPr marL="0" lvl="2" algn="ctr">
              <a:buClr>
                <a:srgbClr val="948A54"/>
              </a:buClr>
            </a:pPr>
            <a:r>
              <a:rPr lang="tr-TR" sz="3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2012 Proje ve Programlar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115616" y="1988840"/>
            <a:ext cx="7127875" cy="3439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Özürlüler Destek Programı II (ÖDES)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Ulaşılabilirlik Destek Projesi (UDEP)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Özel Eğitim ve Rehabilitasyon Merkezlerinin Verimliliğinin Araştırılması Projesi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Özürlü Bireyler İçin Hizmetlerin Geliştirilmesi Projesi (WHO)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İnsan Hakları ve Özürlülük Bilgilendirme Seminerleri Projesi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Erişilebilir Kütüphane Projesi</a:t>
            </a:r>
          </a:p>
          <a:p>
            <a:pPr>
              <a:lnSpc>
                <a:spcPct val="120000"/>
              </a:lnSpc>
              <a:buFont typeface="Arial" charset="0"/>
              <a:buChar char="•"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 Özel Eğitime İhtiyacı Olan Öğrencilerin Ücretsiz Taşınması Projesi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r>
              <a:rPr lang="tr-TR" sz="4000" dirty="0" smtClean="0">
                <a:solidFill>
                  <a:srgbClr val="FF0000"/>
                </a:solidFill>
              </a:rPr>
              <a:t>Yeni Alanlarımız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Evde destek </a:t>
            </a:r>
          </a:p>
          <a:p>
            <a:r>
              <a:rPr lang="tr-TR" dirty="0" smtClean="0"/>
              <a:t>Evde bakım aylığı öncesi eğitim ve sertifika </a:t>
            </a:r>
          </a:p>
          <a:p>
            <a:r>
              <a:rPr lang="tr-TR" dirty="0" smtClean="0"/>
              <a:t>Yaşlı hizmet merkezi</a:t>
            </a:r>
          </a:p>
          <a:p>
            <a:r>
              <a:rPr lang="tr-TR" dirty="0" smtClean="0"/>
              <a:t>Umut evi</a:t>
            </a:r>
          </a:p>
          <a:p>
            <a:r>
              <a:rPr lang="tr-TR" dirty="0" smtClean="0"/>
              <a:t>Yaşlı yaşam evi</a:t>
            </a:r>
          </a:p>
          <a:p>
            <a:r>
              <a:rPr lang="tr-TR" dirty="0" smtClean="0"/>
              <a:t>Korumalı iş yeri</a:t>
            </a:r>
          </a:p>
          <a:p>
            <a:r>
              <a:rPr lang="tr-TR" dirty="0" smtClean="0"/>
              <a:t>Mesleki rehabilitasyon merkezi </a:t>
            </a:r>
          </a:p>
          <a:p>
            <a:r>
              <a:rPr lang="tr-TR" dirty="0" smtClean="0"/>
              <a:t>Aile rehberliği </a:t>
            </a:r>
            <a:endParaRPr lang="tr-TR" dirty="0"/>
          </a:p>
        </p:txBody>
      </p:sp>
      <p:pic>
        <p:nvPicPr>
          <p:cNvPr id="4" name="Picture 12" descr="umut çocuk e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67240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971600" y="1628800"/>
          <a:ext cx="74888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164288" y="18864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www.sydgm.gov.tr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323462" cy="985312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>
                <a:cs typeface="Times New Roman" pitchFamily="18" charset="0"/>
              </a:rPr>
              <a:t>ÖZİDA’NIN Görevleri</a:t>
            </a:r>
            <a:endParaRPr lang="tr-TR" sz="4000" b="1" dirty="0">
              <a:cs typeface="Times New Roman" pitchFamily="18" charset="0"/>
            </a:endParaRPr>
          </a:p>
        </p:txBody>
      </p:sp>
      <p:pic>
        <p:nvPicPr>
          <p:cNvPr id="8" name="Picture 2" descr="F:\backup\E\ofis işleri\Bilişim\bilişim 10\Afiş\Ozida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160240" cy="11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827584" y="1700808"/>
          <a:ext cx="777686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164288" y="18864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www.sydgm.gov.tr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323462" cy="985312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>
                <a:cs typeface="Times New Roman" pitchFamily="18" charset="0"/>
              </a:rPr>
              <a:t>SHÇEK’İN Görevleri</a:t>
            </a:r>
            <a:endParaRPr lang="tr-TR" sz="4000" b="1" dirty="0">
              <a:cs typeface="Times New Roman" pitchFamily="18" charset="0"/>
            </a:endParaRPr>
          </a:p>
        </p:txBody>
      </p:sp>
      <p:pic>
        <p:nvPicPr>
          <p:cNvPr id="8" name="Picture 2" descr="C:\Users\fonur\Desktop\Karabük\icon\shce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356992"/>
            <a:ext cx="1368152" cy="1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65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107504" y="1628800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7164288" y="188640"/>
            <a:ext cx="1620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www.sydgm.gov.tr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2992954" y="476672"/>
            <a:ext cx="5755510" cy="985312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>
                <a:cs typeface="Times New Roman" pitchFamily="18" charset="0"/>
              </a:rPr>
              <a:t>ÖYHGM Görevleri</a:t>
            </a:r>
            <a:endParaRPr lang="tr-TR" sz="4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2992954" y="476672"/>
            <a:ext cx="5755510" cy="985312"/>
          </a:xfrm>
        </p:spPr>
        <p:txBody>
          <a:bodyPr>
            <a:noAutofit/>
          </a:bodyPr>
          <a:lstStyle/>
          <a:p>
            <a:pPr algn="l"/>
            <a:r>
              <a:rPr lang="tr-TR" sz="4000" b="1" dirty="0" smtClean="0">
                <a:cs typeface="Times New Roman" pitchFamily="18" charset="0"/>
              </a:rPr>
              <a:t>Özürlü Hizmetleri</a:t>
            </a:r>
            <a:endParaRPr lang="tr-TR" sz="4000" b="1" dirty="0">
              <a:cs typeface="Times New Roman" pitchFamily="18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107504" y="1628800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25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aşlık 1"/>
          <p:cNvSpPr txBox="1">
            <a:spLocks/>
          </p:cNvSpPr>
          <p:nvPr/>
        </p:nvSpPr>
        <p:spPr>
          <a:xfrm>
            <a:off x="2992954" y="476672"/>
            <a:ext cx="5755510" cy="985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atin typeface="+mj-lt"/>
                <a:ea typeface="+mj-ea"/>
                <a:cs typeface="Times New Roman" pitchFamily="18" charset="0"/>
              </a:rPr>
              <a:t>Yaşlı</a:t>
            </a: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Hizmetleri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2093</Words>
  <Application>Microsoft Office PowerPoint</Application>
  <PresentationFormat>Ekran Gösterisi (4:3)</PresentationFormat>
  <Paragraphs>721</Paragraphs>
  <Slides>47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Ofis Teması</vt:lpstr>
      <vt:lpstr>PowerPoint Sunusu</vt:lpstr>
      <vt:lpstr>Tarihçe</vt:lpstr>
      <vt:lpstr>PowerPoint Sunusu</vt:lpstr>
      <vt:lpstr>633 Sayılı KHK Sonrası …</vt:lpstr>
      <vt:lpstr>ÖZİDA’NIN Görevleri</vt:lpstr>
      <vt:lpstr>SHÇEK’İN Görevleri</vt:lpstr>
      <vt:lpstr>ÖYHGM Görevleri</vt:lpstr>
      <vt:lpstr>Özürlü Hizmetleri</vt:lpstr>
      <vt:lpstr>PowerPoint Sunusu</vt:lpstr>
      <vt:lpstr>PowerPoint Sunusu</vt:lpstr>
      <vt:lpstr>PowerPoint Sunusu</vt:lpstr>
      <vt:lpstr>PowerPoint Sunusu</vt:lpstr>
      <vt:lpstr>ULUSAL ÖZÜRLÜLER VERİTABANI</vt:lpstr>
      <vt:lpstr>ULUSAL ÖZÜRLÜLER VERİTABANI</vt:lpstr>
      <vt:lpstr>ULUSAL ÖZÜRLÜLER VERİTABANI</vt:lpstr>
      <vt:lpstr>ULUSAL ÖZÜRLÜLER VERİTABANI</vt:lpstr>
      <vt:lpstr>YAŞLILAR – 60 Yaş</vt:lpstr>
      <vt:lpstr>YAŞLILAR – 65 Yaş</vt:lpstr>
      <vt:lpstr>YAŞLILAR – 75 Yaş</vt:lpstr>
      <vt:lpstr>İller Bazında Yapılanma</vt:lpstr>
      <vt:lpstr>İller Bazında Yapılanma</vt:lpstr>
      <vt:lpstr>PowerPoint Sunusu</vt:lpstr>
      <vt:lpstr>PowerPoint Sunusu</vt:lpstr>
      <vt:lpstr>PowerPoint Sunusu</vt:lpstr>
      <vt:lpstr>Temel Prensipler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Yeni Alanlarımız </vt:lpstr>
    </vt:vector>
  </TitlesOfParts>
  <Company>SYDGM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KAPAK SAYFASI</dc:title>
  <dc:creator>sydgm</dc:creator>
  <cp:lastModifiedBy>Mustafa ÖZKAN</cp:lastModifiedBy>
  <cp:revision>222</cp:revision>
  <cp:lastPrinted>2012-03-21T11:02:36Z</cp:lastPrinted>
  <dcterms:created xsi:type="dcterms:W3CDTF">2011-10-03T10:31:11Z</dcterms:created>
  <dcterms:modified xsi:type="dcterms:W3CDTF">2012-05-30T08:11:24Z</dcterms:modified>
</cp:coreProperties>
</file>